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2" r:id="rId2"/>
    <p:sldId id="260" r:id="rId3"/>
    <p:sldId id="261" r:id="rId4"/>
    <p:sldId id="263" r:id="rId5"/>
    <p:sldId id="283" r:id="rId6"/>
    <p:sldId id="265" r:id="rId7"/>
    <p:sldId id="273" r:id="rId8"/>
    <p:sldId id="266" r:id="rId9"/>
    <p:sldId id="267" r:id="rId10"/>
    <p:sldId id="268" r:id="rId11"/>
    <p:sldId id="270" r:id="rId12"/>
    <p:sldId id="275" r:id="rId13"/>
    <p:sldId id="269" r:id="rId14"/>
    <p:sldId id="276" r:id="rId15"/>
    <p:sldId id="284" r:id="rId16"/>
    <p:sldId id="271" r:id="rId17"/>
    <p:sldId id="274" r:id="rId18"/>
    <p:sldId id="272" r:id="rId19"/>
    <p:sldId id="278" r:id="rId20"/>
    <p:sldId id="277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08C32-4DFA-40AF-A778-3B83C536C787}" v="2004" dt="2025-06-05T17:30:52.720"/>
    <p1510:client id="{A4CE0B36-0AC0-4B95-8CBF-AF8979121994}" v="3549" dt="2025-06-05T16:09:48.940"/>
    <p1510:client id="{C7C152E3-2123-4C06-992A-63C733CE444D}" v="113" dt="2025-06-05T17:03:01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Estilo Médio 4 - Destaqu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83BA2-EDE3-4310-BB18-EEF0503F60C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E98AEAAA-593E-4783-9DEC-90FD66C794CD}">
      <dgm:prSet phldrT="[Text]"/>
      <dgm:spPr/>
      <dgm:t>
        <a:bodyPr/>
        <a:lstStyle/>
        <a:p>
          <a:r>
            <a:rPr lang="pt-PT"/>
            <a:t>Octave - S</a:t>
          </a:r>
        </a:p>
      </dgm:t>
    </dgm:pt>
    <dgm:pt modelId="{EE2476FD-CEC8-4C9F-8B06-BB0457B8E0C6}" type="parTrans" cxnId="{7F377604-20FE-4EEA-8A04-528787ED6BE0}">
      <dgm:prSet/>
      <dgm:spPr/>
      <dgm:t>
        <a:bodyPr/>
        <a:lstStyle/>
        <a:p>
          <a:endParaRPr lang="pt-PT"/>
        </a:p>
      </dgm:t>
    </dgm:pt>
    <dgm:pt modelId="{842D4E13-21E3-4FF2-B192-0C3DDFD743AC}" type="sibTrans" cxnId="{7F377604-20FE-4EEA-8A04-528787ED6BE0}">
      <dgm:prSet/>
      <dgm:spPr/>
      <dgm:t>
        <a:bodyPr/>
        <a:lstStyle/>
        <a:p>
          <a:endParaRPr lang="pt-PT"/>
        </a:p>
      </dgm:t>
    </dgm:pt>
    <dgm:pt modelId="{1249E63F-3305-4F14-91A8-521682CAFDC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>
              <a:solidFill>
                <a:schemeClr val="bg1"/>
              </a:solidFill>
            </a:rPr>
            <a:t>Avaliação de riscos adaptada à realidade da empresa</a:t>
          </a:r>
          <a:endParaRPr lang="pt-PT"/>
        </a:p>
      </dgm:t>
    </dgm:pt>
    <dgm:pt modelId="{9BE85BB8-9FB5-435C-8C38-7EDDA5C9C4D5}" type="parTrans" cxnId="{74AC76FC-172E-4EE8-80C1-EDCA819873B8}">
      <dgm:prSet/>
      <dgm:spPr/>
      <dgm:t>
        <a:bodyPr/>
        <a:lstStyle/>
        <a:p>
          <a:endParaRPr lang="pt-PT"/>
        </a:p>
      </dgm:t>
    </dgm:pt>
    <dgm:pt modelId="{F9C46EEB-090F-44CD-8F1E-4F6F109CB01B}" type="sibTrans" cxnId="{74AC76FC-172E-4EE8-80C1-EDCA819873B8}">
      <dgm:prSet/>
      <dgm:spPr/>
      <dgm:t>
        <a:bodyPr/>
        <a:lstStyle/>
        <a:p>
          <a:endParaRPr lang="pt-PT"/>
        </a:p>
      </dgm:t>
    </dgm:pt>
    <dgm:pt modelId="{DFD8DF21-ECB5-412D-A28F-039B3654ED3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>
              <a:solidFill>
                <a:schemeClr val="bg1"/>
              </a:solidFill>
            </a:rPr>
            <a:t>Envolvimento de todas as áreas (não só IT)</a:t>
          </a:r>
          <a:endParaRPr lang="pt-PT"/>
        </a:p>
      </dgm:t>
    </dgm:pt>
    <dgm:pt modelId="{3D53C2A4-0ADA-4D46-A20B-4330F5D73CBB}" type="parTrans" cxnId="{A8534C90-1730-4ECC-A27E-3A120C17C5B9}">
      <dgm:prSet/>
      <dgm:spPr/>
      <dgm:t>
        <a:bodyPr/>
        <a:lstStyle/>
        <a:p>
          <a:endParaRPr lang="pt-PT"/>
        </a:p>
      </dgm:t>
    </dgm:pt>
    <dgm:pt modelId="{90957164-5712-4FCA-8125-C7BA89C8DB13}" type="sibTrans" cxnId="{A8534C90-1730-4ECC-A27E-3A120C17C5B9}">
      <dgm:prSet/>
      <dgm:spPr/>
      <dgm:t>
        <a:bodyPr/>
        <a:lstStyle/>
        <a:p>
          <a:endParaRPr lang="pt-PT"/>
        </a:p>
      </dgm:t>
    </dgm:pt>
    <dgm:pt modelId="{0F41D924-51CD-4783-A2C1-D07033443EF4}" type="pres">
      <dgm:prSet presAssocID="{D0983BA2-EDE3-4310-BB18-EEF0503F60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E25D70-5F89-4252-9572-189B1785405D}" type="pres">
      <dgm:prSet presAssocID="{E98AEAAA-593E-4783-9DEC-90FD66C794CD}" presName="hierRoot1" presStyleCnt="0">
        <dgm:presLayoutVars>
          <dgm:hierBranch val="init"/>
        </dgm:presLayoutVars>
      </dgm:prSet>
      <dgm:spPr/>
    </dgm:pt>
    <dgm:pt modelId="{49473F02-52A1-48DB-8F49-008AF9A772C6}" type="pres">
      <dgm:prSet presAssocID="{E98AEAAA-593E-4783-9DEC-90FD66C794CD}" presName="rootComposite1" presStyleCnt="0"/>
      <dgm:spPr/>
    </dgm:pt>
    <dgm:pt modelId="{2BAA7361-F1B5-471F-B7EF-5F5BABBD879A}" type="pres">
      <dgm:prSet presAssocID="{E98AEAAA-593E-4783-9DEC-90FD66C794CD}" presName="rootText1" presStyleLbl="node0" presStyleIdx="0" presStyleCnt="1">
        <dgm:presLayoutVars>
          <dgm:chPref val="3"/>
        </dgm:presLayoutVars>
      </dgm:prSet>
      <dgm:spPr/>
    </dgm:pt>
    <dgm:pt modelId="{AFBF82B8-EB28-407B-A52E-2636C070AFF0}" type="pres">
      <dgm:prSet presAssocID="{E98AEAAA-593E-4783-9DEC-90FD66C794CD}" presName="rootConnector1" presStyleLbl="node1" presStyleIdx="0" presStyleCnt="0"/>
      <dgm:spPr/>
    </dgm:pt>
    <dgm:pt modelId="{C3D927B3-D393-4CFF-A364-EB4469BAA5F0}" type="pres">
      <dgm:prSet presAssocID="{E98AEAAA-593E-4783-9DEC-90FD66C794CD}" presName="hierChild2" presStyleCnt="0"/>
      <dgm:spPr/>
    </dgm:pt>
    <dgm:pt modelId="{95016CAA-1A0F-4E79-BA5E-6B159258C924}" type="pres">
      <dgm:prSet presAssocID="{9BE85BB8-9FB5-435C-8C38-7EDDA5C9C4D5}" presName="Name64" presStyleLbl="parChTrans1D2" presStyleIdx="0" presStyleCnt="2"/>
      <dgm:spPr/>
    </dgm:pt>
    <dgm:pt modelId="{1BB046C3-5236-4B75-81AA-87811A080F60}" type="pres">
      <dgm:prSet presAssocID="{1249E63F-3305-4F14-91A8-521682CAFDCC}" presName="hierRoot2" presStyleCnt="0">
        <dgm:presLayoutVars>
          <dgm:hierBranch val="init"/>
        </dgm:presLayoutVars>
      </dgm:prSet>
      <dgm:spPr/>
    </dgm:pt>
    <dgm:pt modelId="{BE6F5832-9A56-4917-A87A-521DDC2BB649}" type="pres">
      <dgm:prSet presAssocID="{1249E63F-3305-4F14-91A8-521682CAFDCC}" presName="rootComposite" presStyleCnt="0"/>
      <dgm:spPr/>
    </dgm:pt>
    <dgm:pt modelId="{30BF701B-015B-4043-86D6-AE91F6797228}" type="pres">
      <dgm:prSet presAssocID="{1249E63F-3305-4F14-91A8-521682CAFDCC}" presName="rootText" presStyleLbl="node2" presStyleIdx="0" presStyleCnt="2">
        <dgm:presLayoutVars>
          <dgm:chPref val="3"/>
        </dgm:presLayoutVars>
      </dgm:prSet>
      <dgm:spPr/>
    </dgm:pt>
    <dgm:pt modelId="{63A4A26D-423A-415A-B478-493933B9BE5F}" type="pres">
      <dgm:prSet presAssocID="{1249E63F-3305-4F14-91A8-521682CAFDCC}" presName="rootConnector" presStyleLbl="node2" presStyleIdx="0" presStyleCnt="2"/>
      <dgm:spPr/>
    </dgm:pt>
    <dgm:pt modelId="{4D15E651-2F80-4E4E-A694-EED416120A19}" type="pres">
      <dgm:prSet presAssocID="{1249E63F-3305-4F14-91A8-521682CAFDCC}" presName="hierChild4" presStyleCnt="0"/>
      <dgm:spPr/>
    </dgm:pt>
    <dgm:pt modelId="{E985F9CE-81DD-4205-A229-4E2F77A87496}" type="pres">
      <dgm:prSet presAssocID="{1249E63F-3305-4F14-91A8-521682CAFDCC}" presName="hierChild5" presStyleCnt="0"/>
      <dgm:spPr/>
    </dgm:pt>
    <dgm:pt modelId="{E57484BF-7CB8-4830-99C3-3653635F3533}" type="pres">
      <dgm:prSet presAssocID="{3D53C2A4-0ADA-4D46-A20B-4330F5D73CBB}" presName="Name64" presStyleLbl="parChTrans1D2" presStyleIdx="1" presStyleCnt="2"/>
      <dgm:spPr/>
    </dgm:pt>
    <dgm:pt modelId="{FCDD8077-A1FD-45ED-AAF1-E0C1734D67A3}" type="pres">
      <dgm:prSet presAssocID="{DFD8DF21-ECB5-412D-A28F-039B3654ED3F}" presName="hierRoot2" presStyleCnt="0">
        <dgm:presLayoutVars>
          <dgm:hierBranch val="init"/>
        </dgm:presLayoutVars>
      </dgm:prSet>
      <dgm:spPr/>
    </dgm:pt>
    <dgm:pt modelId="{CE0B50DD-135C-454A-ACD3-2C8BDFDA42DD}" type="pres">
      <dgm:prSet presAssocID="{DFD8DF21-ECB5-412D-A28F-039B3654ED3F}" presName="rootComposite" presStyleCnt="0"/>
      <dgm:spPr/>
    </dgm:pt>
    <dgm:pt modelId="{42AD39AB-8089-4CE4-8024-10790491E780}" type="pres">
      <dgm:prSet presAssocID="{DFD8DF21-ECB5-412D-A28F-039B3654ED3F}" presName="rootText" presStyleLbl="node2" presStyleIdx="1" presStyleCnt="2">
        <dgm:presLayoutVars>
          <dgm:chPref val="3"/>
        </dgm:presLayoutVars>
      </dgm:prSet>
      <dgm:spPr/>
    </dgm:pt>
    <dgm:pt modelId="{9B9EF020-D67D-4E69-A97C-E9228BF0B160}" type="pres">
      <dgm:prSet presAssocID="{DFD8DF21-ECB5-412D-A28F-039B3654ED3F}" presName="rootConnector" presStyleLbl="node2" presStyleIdx="1" presStyleCnt="2"/>
      <dgm:spPr/>
    </dgm:pt>
    <dgm:pt modelId="{7589B6A1-2F45-438F-87F6-70924EC69FBB}" type="pres">
      <dgm:prSet presAssocID="{DFD8DF21-ECB5-412D-A28F-039B3654ED3F}" presName="hierChild4" presStyleCnt="0"/>
      <dgm:spPr/>
    </dgm:pt>
    <dgm:pt modelId="{12BEA07B-15B4-4F59-A26F-5AB211244F4B}" type="pres">
      <dgm:prSet presAssocID="{DFD8DF21-ECB5-412D-A28F-039B3654ED3F}" presName="hierChild5" presStyleCnt="0"/>
      <dgm:spPr/>
    </dgm:pt>
    <dgm:pt modelId="{EB46D482-0453-44EA-A010-7CC7796779A2}" type="pres">
      <dgm:prSet presAssocID="{E98AEAAA-593E-4783-9DEC-90FD66C794CD}" presName="hierChild3" presStyleCnt="0"/>
      <dgm:spPr/>
    </dgm:pt>
  </dgm:ptLst>
  <dgm:cxnLst>
    <dgm:cxn modelId="{7F377604-20FE-4EEA-8A04-528787ED6BE0}" srcId="{D0983BA2-EDE3-4310-BB18-EEF0503F60CD}" destId="{E98AEAAA-593E-4783-9DEC-90FD66C794CD}" srcOrd="0" destOrd="0" parTransId="{EE2476FD-CEC8-4C9F-8B06-BB0457B8E0C6}" sibTransId="{842D4E13-21E3-4FF2-B192-0C3DDFD743AC}"/>
    <dgm:cxn modelId="{105E6119-AEFC-4DA9-827E-900D6F871D80}" type="presOf" srcId="{3D53C2A4-0ADA-4D46-A20B-4330F5D73CBB}" destId="{E57484BF-7CB8-4830-99C3-3653635F3533}" srcOrd="0" destOrd="0" presId="urn:microsoft.com/office/officeart/2009/3/layout/HorizontalOrganizationChart"/>
    <dgm:cxn modelId="{1A1CF339-2C66-4150-B32A-705A3CC9D448}" type="presOf" srcId="{D0983BA2-EDE3-4310-BB18-EEF0503F60CD}" destId="{0F41D924-51CD-4783-A2C1-D07033443EF4}" srcOrd="0" destOrd="0" presId="urn:microsoft.com/office/officeart/2009/3/layout/HorizontalOrganizationChart"/>
    <dgm:cxn modelId="{4C33485E-8206-4E29-81C8-7BBF7C235EA1}" type="presOf" srcId="{9BE85BB8-9FB5-435C-8C38-7EDDA5C9C4D5}" destId="{95016CAA-1A0F-4E79-BA5E-6B159258C924}" srcOrd="0" destOrd="0" presId="urn:microsoft.com/office/officeart/2009/3/layout/HorizontalOrganizationChart"/>
    <dgm:cxn modelId="{78B1E287-788A-4DA7-8023-AECA8E865385}" type="presOf" srcId="{E98AEAAA-593E-4783-9DEC-90FD66C794CD}" destId="{2BAA7361-F1B5-471F-B7EF-5F5BABBD879A}" srcOrd="0" destOrd="0" presId="urn:microsoft.com/office/officeart/2009/3/layout/HorizontalOrganizationChart"/>
    <dgm:cxn modelId="{A8534C90-1730-4ECC-A27E-3A120C17C5B9}" srcId="{E98AEAAA-593E-4783-9DEC-90FD66C794CD}" destId="{DFD8DF21-ECB5-412D-A28F-039B3654ED3F}" srcOrd="1" destOrd="0" parTransId="{3D53C2A4-0ADA-4D46-A20B-4330F5D73CBB}" sibTransId="{90957164-5712-4FCA-8125-C7BA89C8DB13}"/>
    <dgm:cxn modelId="{233B0A9A-85D4-4BC2-A177-53D535055024}" type="presOf" srcId="{DFD8DF21-ECB5-412D-A28F-039B3654ED3F}" destId="{42AD39AB-8089-4CE4-8024-10790491E780}" srcOrd="0" destOrd="0" presId="urn:microsoft.com/office/officeart/2009/3/layout/HorizontalOrganizationChart"/>
    <dgm:cxn modelId="{74B7D9BC-332A-4A89-BF10-282AAA360DF0}" type="presOf" srcId="{E98AEAAA-593E-4783-9DEC-90FD66C794CD}" destId="{AFBF82B8-EB28-407B-A52E-2636C070AFF0}" srcOrd="1" destOrd="0" presId="urn:microsoft.com/office/officeart/2009/3/layout/HorizontalOrganizationChart"/>
    <dgm:cxn modelId="{662371E6-3A84-478C-BF20-73FB6BDC5846}" type="presOf" srcId="{1249E63F-3305-4F14-91A8-521682CAFDCC}" destId="{63A4A26D-423A-415A-B478-493933B9BE5F}" srcOrd="1" destOrd="0" presId="urn:microsoft.com/office/officeart/2009/3/layout/HorizontalOrganizationChart"/>
    <dgm:cxn modelId="{C4A15BE9-613B-4EF8-8A5F-F37FC5CCB5A6}" type="presOf" srcId="{1249E63F-3305-4F14-91A8-521682CAFDCC}" destId="{30BF701B-015B-4043-86D6-AE91F6797228}" srcOrd="0" destOrd="0" presId="urn:microsoft.com/office/officeart/2009/3/layout/HorizontalOrganizationChart"/>
    <dgm:cxn modelId="{C5DBAFF1-ACCE-428B-B8B7-F11C7EB0571B}" type="presOf" srcId="{DFD8DF21-ECB5-412D-A28F-039B3654ED3F}" destId="{9B9EF020-D67D-4E69-A97C-E9228BF0B160}" srcOrd="1" destOrd="0" presId="urn:microsoft.com/office/officeart/2009/3/layout/HorizontalOrganizationChart"/>
    <dgm:cxn modelId="{74AC76FC-172E-4EE8-80C1-EDCA819873B8}" srcId="{E98AEAAA-593E-4783-9DEC-90FD66C794CD}" destId="{1249E63F-3305-4F14-91A8-521682CAFDCC}" srcOrd="0" destOrd="0" parTransId="{9BE85BB8-9FB5-435C-8C38-7EDDA5C9C4D5}" sibTransId="{F9C46EEB-090F-44CD-8F1E-4F6F109CB01B}"/>
    <dgm:cxn modelId="{21A280EA-F914-459F-9CA7-DB6D91661040}" type="presParOf" srcId="{0F41D924-51CD-4783-A2C1-D07033443EF4}" destId="{31E25D70-5F89-4252-9572-189B1785405D}" srcOrd="0" destOrd="0" presId="urn:microsoft.com/office/officeart/2009/3/layout/HorizontalOrganizationChart"/>
    <dgm:cxn modelId="{55265DBC-3DF7-4D05-9C27-3738E2EFCD12}" type="presParOf" srcId="{31E25D70-5F89-4252-9572-189B1785405D}" destId="{49473F02-52A1-48DB-8F49-008AF9A772C6}" srcOrd="0" destOrd="0" presId="urn:microsoft.com/office/officeart/2009/3/layout/HorizontalOrganizationChart"/>
    <dgm:cxn modelId="{62288941-8092-4905-B70A-CE92019A6EF0}" type="presParOf" srcId="{49473F02-52A1-48DB-8F49-008AF9A772C6}" destId="{2BAA7361-F1B5-471F-B7EF-5F5BABBD879A}" srcOrd="0" destOrd="0" presId="urn:microsoft.com/office/officeart/2009/3/layout/HorizontalOrganizationChart"/>
    <dgm:cxn modelId="{5B2F03F6-A359-4539-BE42-088D39EAE223}" type="presParOf" srcId="{49473F02-52A1-48DB-8F49-008AF9A772C6}" destId="{AFBF82B8-EB28-407B-A52E-2636C070AFF0}" srcOrd="1" destOrd="0" presId="urn:microsoft.com/office/officeart/2009/3/layout/HorizontalOrganizationChart"/>
    <dgm:cxn modelId="{B1946246-9809-432E-9ECE-52626B6479EF}" type="presParOf" srcId="{31E25D70-5F89-4252-9572-189B1785405D}" destId="{C3D927B3-D393-4CFF-A364-EB4469BAA5F0}" srcOrd="1" destOrd="0" presId="urn:microsoft.com/office/officeart/2009/3/layout/HorizontalOrganizationChart"/>
    <dgm:cxn modelId="{33C60420-4BA2-4580-995B-9E842E96C439}" type="presParOf" srcId="{C3D927B3-D393-4CFF-A364-EB4469BAA5F0}" destId="{95016CAA-1A0F-4E79-BA5E-6B159258C924}" srcOrd="0" destOrd="0" presId="urn:microsoft.com/office/officeart/2009/3/layout/HorizontalOrganizationChart"/>
    <dgm:cxn modelId="{8C421F12-6FEF-46B4-B9D6-49B81F93B24F}" type="presParOf" srcId="{C3D927B3-D393-4CFF-A364-EB4469BAA5F0}" destId="{1BB046C3-5236-4B75-81AA-87811A080F60}" srcOrd="1" destOrd="0" presId="urn:microsoft.com/office/officeart/2009/3/layout/HorizontalOrganizationChart"/>
    <dgm:cxn modelId="{5D7D379C-1E2A-4AE2-A063-C435E4BD2260}" type="presParOf" srcId="{1BB046C3-5236-4B75-81AA-87811A080F60}" destId="{BE6F5832-9A56-4917-A87A-521DDC2BB649}" srcOrd="0" destOrd="0" presId="urn:microsoft.com/office/officeart/2009/3/layout/HorizontalOrganizationChart"/>
    <dgm:cxn modelId="{942EDF25-B55C-4BB8-86BD-F543FA53EE46}" type="presParOf" srcId="{BE6F5832-9A56-4917-A87A-521DDC2BB649}" destId="{30BF701B-015B-4043-86D6-AE91F6797228}" srcOrd="0" destOrd="0" presId="urn:microsoft.com/office/officeart/2009/3/layout/HorizontalOrganizationChart"/>
    <dgm:cxn modelId="{D5A4FDFD-AA1C-4CAC-8762-90EB1DDA392E}" type="presParOf" srcId="{BE6F5832-9A56-4917-A87A-521DDC2BB649}" destId="{63A4A26D-423A-415A-B478-493933B9BE5F}" srcOrd="1" destOrd="0" presId="urn:microsoft.com/office/officeart/2009/3/layout/HorizontalOrganizationChart"/>
    <dgm:cxn modelId="{50DCE72E-96F9-43D9-9946-3599929F30AC}" type="presParOf" srcId="{1BB046C3-5236-4B75-81AA-87811A080F60}" destId="{4D15E651-2F80-4E4E-A694-EED416120A19}" srcOrd="1" destOrd="0" presId="urn:microsoft.com/office/officeart/2009/3/layout/HorizontalOrganizationChart"/>
    <dgm:cxn modelId="{19B53288-2C4E-4FFA-BEDC-48D13B9E7C9B}" type="presParOf" srcId="{1BB046C3-5236-4B75-81AA-87811A080F60}" destId="{E985F9CE-81DD-4205-A229-4E2F77A87496}" srcOrd="2" destOrd="0" presId="urn:microsoft.com/office/officeart/2009/3/layout/HorizontalOrganizationChart"/>
    <dgm:cxn modelId="{2BD96FD2-81E2-4C09-985C-58872C85FBAA}" type="presParOf" srcId="{C3D927B3-D393-4CFF-A364-EB4469BAA5F0}" destId="{E57484BF-7CB8-4830-99C3-3653635F3533}" srcOrd="2" destOrd="0" presId="urn:microsoft.com/office/officeart/2009/3/layout/HorizontalOrganizationChart"/>
    <dgm:cxn modelId="{54530CFC-95E0-4135-8B2E-5189D45A4BE3}" type="presParOf" srcId="{C3D927B3-D393-4CFF-A364-EB4469BAA5F0}" destId="{FCDD8077-A1FD-45ED-AAF1-E0C1734D67A3}" srcOrd="3" destOrd="0" presId="urn:microsoft.com/office/officeart/2009/3/layout/HorizontalOrganizationChart"/>
    <dgm:cxn modelId="{B2BF81BB-DD75-4297-877C-941493FDEBDA}" type="presParOf" srcId="{FCDD8077-A1FD-45ED-AAF1-E0C1734D67A3}" destId="{CE0B50DD-135C-454A-ACD3-2C8BDFDA42DD}" srcOrd="0" destOrd="0" presId="urn:microsoft.com/office/officeart/2009/3/layout/HorizontalOrganizationChart"/>
    <dgm:cxn modelId="{132DDF01-58F7-4D7F-83AF-93326015E9DE}" type="presParOf" srcId="{CE0B50DD-135C-454A-ACD3-2C8BDFDA42DD}" destId="{42AD39AB-8089-4CE4-8024-10790491E780}" srcOrd="0" destOrd="0" presId="urn:microsoft.com/office/officeart/2009/3/layout/HorizontalOrganizationChart"/>
    <dgm:cxn modelId="{C40D9D60-B886-4E05-824A-590E489F222B}" type="presParOf" srcId="{CE0B50DD-135C-454A-ACD3-2C8BDFDA42DD}" destId="{9B9EF020-D67D-4E69-A97C-E9228BF0B160}" srcOrd="1" destOrd="0" presId="urn:microsoft.com/office/officeart/2009/3/layout/HorizontalOrganizationChart"/>
    <dgm:cxn modelId="{951DF3FD-C7EE-42A5-ADA4-49148CD71685}" type="presParOf" srcId="{FCDD8077-A1FD-45ED-AAF1-E0C1734D67A3}" destId="{7589B6A1-2F45-438F-87F6-70924EC69FBB}" srcOrd="1" destOrd="0" presId="urn:microsoft.com/office/officeart/2009/3/layout/HorizontalOrganizationChart"/>
    <dgm:cxn modelId="{9F83563A-8392-4DBC-A076-3ED743CA0025}" type="presParOf" srcId="{FCDD8077-A1FD-45ED-AAF1-E0C1734D67A3}" destId="{12BEA07B-15B4-4F59-A26F-5AB211244F4B}" srcOrd="2" destOrd="0" presId="urn:microsoft.com/office/officeart/2009/3/layout/HorizontalOrganizationChart"/>
    <dgm:cxn modelId="{4BF19454-B329-4484-961A-4917FC8CC8D2}" type="presParOf" srcId="{31E25D70-5F89-4252-9572-189B1785405D}" destId="{EB46D482-0453-44EA-A010-7CC7796779A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EF01DB-70DA-46E8-AE57-D76C94AE46DA}" type="doc">
      <dgm:prSet loTypeId="urn:microsoft.com/office/officeart/2005/8/layout/vList3" loCatId="list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pt-PT"/>
        </a:p>
      </dgm:t>
    </dgm:pt>
    <dgm:pt modelId="{3ECB6D7B-C910-4512-A0A3-C1A7DDA89805}">
      <dgm:prSet/>
      <dgm:spPr/>
      <dgm:t>
        <a:bodyPr/>
        <a:lstStyle/>
        <a:p>
          <a:r>
            <a:rPr lang="pt-PT"/>
            <a:t>Recuperar operações e dados críticos (RTO/RPO)</a:t>
          </a:r>
        </a:p>
      </dgm:t>
    </dgm:pt>
    <dgm:pt modelId="{500E31C2-373B-489A-A39B-558C054E5C0A}" type="parTrans" cxnId="{8D7B5040-1F28-4831-9AAE-30E159641AE2}">
      <dgm:prSet/>
      <dgm:spPr/>
      <dgm:t>
        <a:bodyPr/>
        <a:lstStyle/>
        <a:p>
          <a:endParaRPr lang="pt-PT"/>
        </a:p>
      </dgm:t>
    </dgm:pt>
    <dgm:pt modelId="{5F75104B-48F0-485F-AA46-7B1DE313F883}" type="sibTrans" cxnId="{8D7B5040-1F28-4831-9AAE-30E159641AE2}">
      <dgm:prSet/>
      <dgm:spPr/>
      <dgm:t>
        <a:bodyPr/>
        <a:lstStyle/>
        <a:p>
          <a:endParaRPr lang="pt-PT"/>
        </a:p>
      </dgm:t>
    </dgm:pt>
    <dgm:pt modelId="{48795D8A-F3BA-4C1D-9C8F-7DF5B63097F0}">
      <dgm:prSet/>
      <dgm:spPr/>
      <dgm:t>
        <a:bodyPr/>
        <a:lstStyle/>
        <a:p>
          <a:r>
            <a:rPr lang="pt-PT"/>
            <a:t>Procedimentos definidos: ativação, avaliação, restauro e  validação.</a:t>
          </a:r>
        </a:p>
      </dgm:t>
    </dgm:pt>
    <dgm:pt modelId="{181B2089-F8FA-4506-A6AB-95F5FA2FA056}" type="parTrans" cxnId="{F4BC3FCA-C8A3-42A8-9F9A-8D9C0A3AC1B7}">
      <dgm:prSet/>
      <dgm:spPr/>
      <dgm:t>
        <a:bodyPr/>
        <a:lstStyle/>
        <a:p>
          <a:endParaRPr lang="pt-PT"/>
        </a:p>
      </dgm:t>
    </dgm:pt>
    <dgm:pt modelId="{EC92F32A-76C7-4F25-9DE4-537B1109D078}" type="sibTrans" cxnId="{F4BC3FCA-C8A3-42A8-9F9A-8D9C0A3AC1B7}">
      <dgm:prSet/>
      <dgm:spPr/>
      <dgm:t>
        <a:bodyPr/>
        <a:lstStyle/>
        <a:p>
          <a:endParaRPr lang="pt-PT"/>
        </a:p>
      </dgm:t>
    </dgm:pt>
    <dgm:pt modelId="{A4592ED0-F3F6-4B45-BC8B-BD91D17FD898}">
      <dgm:prSet/>
      <dgm:spPr/>
      <dgm:t>
        <a:bodyPr/>
        <a:lstStyle/>
        <a:p>
          <a:r>
            <a:rPr lang="pt-PT"/>
            <a:t>Testes e simulações regulares.</a:t>
          </a:r>
        </a:p>
      </dgm:t>
    </dgm:pt>
    <dgm:pt modelId="{17E73631-AF9B-483E-8CB8-BA6237BE6E35}" type="parTrans" cxnId="{613E195C-9A6F-40D2-9CAD-2427E6DF3077}">
      <dgm:prSet/>
      <dgm:spPr/>
      <dgm:t>
        <a:bodyPr/>
        <a:lstStyle/>
        <a:p>
          <a:endParaRPr lang="pt-PT"/>
        </a:p>
      </dgm:t>
    </dgm:pt>
    <dgm:pt modelId="{B3BD29FC-F6DA-4F5F-917F-10A42C2EF78F}" type="sibTrans" cxnId="{613E195C-9A6F-40D2-9CAD-2427E6DF3077}">
      <dgm:prSet/>
      <dgm:spPr/>
      <dgm:t>
        <a:bodyPr/>
        <a:lstStyle/>
        <a:p>
          <a:endParaRPr lang="pt-PT"/>
        </a:p>
      </dgm:t>
    </dgm:pt>
    <dgm:pt modelId="{B6920BA3-DAA7-49C0-B815-A8CF6751C5A8}">
      <dgm:prSet/>
      <dgm:spPr/>
      <dgm:t>
        <a:bodyPr/>
        <a:lstStyle/>
        <a:p>
          <a:r>
            <a:rPr lang="pt-PT"/>
            <a:t>Responsabilidades definidas (RACI)</a:t>
          </a:r>
        </a:p>
      </dgm:t>
    </dgm:pt>
    <dgm:pt modelId="{7CA956ED-F09A-4961-AA8F-8FB4F0C7221D}" type="parTrans" cxnId="{37B34D30-826F-4FEE-AD3F-7F452CEF24C9}">
      <dgm:prSet/>
      <dgm:spPr/>
      <dgm:t>
        <a:bodyPr/>
        <a:lstStyle/>
        <a:p>
          <a:endParaRPr lang="pt-PT"/>
        </a:p>
      </dgm:t>
    </dgm:pt>
    <dgm:pt modelId="{E46179FF-AB17-4D20-B547-331CC08BE790}" type="sibTrans" cxnId="{37B34D30-826F-4FEE-AD3F-7F452CEF24C9}">
      <dgm:prSet/>
      <dgm:spPr/>
      <dgm:t>
        <a:bodyPr/>
        <a:lstStyle/>
        <a:p>
          <a:endParaRPr lang="pt-PT"/>
        </a:p>
      </dgm:t>
    </dgm:pt>
    <dgm:pt modelId="{4FDC75F3-CE72-45A0-90EC-5C5D3E72CD7F}">
      <dgm:prSet/>
      <dgm:spPr/>
      <dgm:t>
        <a:bodyPr/>
        <a:lstStyle/>
        <a:p>
          <a:r>
            <a:rPr lang="pt-PT"/>
            <a:t>KPIs: tempo de recuperação e taxa de sucesso dos restauros</a:t>
          </a:r>
        </a:p>
      </dgm:t>
    </dgm:pt>
    <dgm:pt modelId="{D39A84C8-980D-47A9-87BA-EEEF4D1BF851}" type="parTrans" cxnId="{DCBEE981-7EBA-40D4-95B4-C4BA2B2F21E9}">
      <dgm:prSet/>
      <dgm:spPr/>
      <dgm:t>
        <a:bodyPr/>
        <a:lstStyle/>
        <a:p>
          <a:endParaRPr lang="pt-PT"/>
        </a:p>
      </dgm:t>
    </dgm:pt>
    <dgm:pt modelId="{01B72ADE-7DB2-400F-96A0-9E679EE7CA3B}" type="sibTrans" cxnId="{DCBEE981-7EBA-40D4-95B4-C4BA2B2F21E9}">
      <dgm:prSet/>
      <dgm:spPr/>
      <dgm:t>
        <a:bodyPr/>
        <a:lstStyle/>
        <a:p>
          <a:endParaRPr lang="pt-PT"/>
        </a:p>
      </dgm:t>
    </dgm:pt>
    <dgm:pt modelId="{D2596CE8-8AB8-4D8E-A1F8-1513CF2C55CB}">
      <dgm:prSet/>
      <dgm:spPr/>
      <dgm:t>
        <a:bodyPr/>
        <a:lstStyle/>
        <a:p>
          <a:r>
            <a:rPr lang="pt-PT"/>
            <a:t>Integração com planos de contingência e resposição</a:t>
          </a:r>
        </a:p>
      </dgm:t>
    </dgm:pt>
    <dgm:pt modelId="{CD70EA9E-F657-4141-868B-91FA3F4CFA0B}" type="parTrans" cxnId="{39C4930E-A91F-43B3-897D-E1B6296FEAF3}">
      <dgm:prSet/>
      <dgm:spPr/>
      <dgm:t>
        <a:bodyPr/>
        <a:lstStyle/>
        <a:p>
          <a:endParaRPr lang="pt-PT"/>
        </a:p>
      </dgm:t>
    </dgm:pt>
    <dgm:pt modelId="{48FC2921-119A-4F4C-8216-F4C4419B19D6}" type="sibTrans" cxnId="{39C4930E-A91F-43B3-897D-E1B6296FEAF3}">
      <dgm:prSet/>
      <dgm:spPr/>
      <dgm:t>
        <a:bodyPr/>
        <a:lstStyle/>
        <a:p>
          <a:endParaRPr lang="pt-PT"/>
        </a:p>
      </dgm:t>
    </dgm:pt>
    <dgm:pt modelId="{E57F30A9-54AF-4F28-B9A8-1C64F83B730A}" type="pres">
      <dgm:prSet presAssocID="{F1EF01DB-70DA-46E8-AE57-D76C94AE46DA}" presName="linearFlow" presStyleCnt="0">
        <dgm:presLayoutVars>
          <dgm:dir/>
          <dgm:resizeHandles val="exact"/>
        </dgm:presLayoutVars>
      </dgm:prSet>
      <dgm:spPr/>
    </dgm:pt>
    <dgm:pt modelId="{256C333B-0035-4C3E-8F60-BD5A9DB2C507}" type="pres">
      <dgm:prSet presAssocID="{3ECB6D7B-C910-4512-A0A3-C1A7DDA89805}" presName="composite" presStyleCnt="0"/>
      <dgm:spPr/>
    </dgm:pt>
    <dgm:pt modelId="{B9FEDEE6-C8EA-4A93-8974-E6C4536B1F5E}" type="pres">
      <dgm:prSet presAssocID="{3ECB6D7B-C910-4512-A0A3-C1A7DDA89805}" presName="imgShp" presStyleLbl="fgImgPlace1" presStyleIdx="0" presStyleCnt="6"/>
      <dgm:spPr/>
    </dgm:pt>
    <dgm:pt modelId="{C4A1ABA6-385F-4F65-9210-DAC1C17C0B51}" type="pres">
      <dgm:prSet presAssocID="{3ECB6D7B-C910-4512-A0A3-C1A7DDA89805}" presName="txShp" presStyleLbl="node1" presStyleIdx="0" presStyleCnt="6">
        <dgm:presLayoutVars>
          <dgm:bulletEnabled val="1"/>
        </dgm:presLayoutVars>
      </dgm:prSet>
      <dgm:spPr/>
    </dgm:pt>
    <dgm:pt modelId="{8E5543A3-2B37-45C2-97C3-6131AC25DCAE}" type="pres">
      <dgm:prSet presAssocID="{5F75104B-48F0-485F-AA46-7B1DE313F883}" presName="spacing" presStyleCnt="0"/>
      <dgm:spPr/>
    </dgm:pt>
    <dgm:pt modelId="{C04E94D7-5AC1-49C5-8FC1-E57CDC4A093E}" type="pres">
      <dgm:prSet presAssocID="{48795D8A-F3BA-4C1D-9C8F-7DF5B63097F0}" presName="composite" presStyleCnt="0"/>
      <dgm:spPr/>
    </dgm:pt>
    <dgm:pt modelId="{EBFFA7DB-B7FA-4D0E-B88D-E0C8B6229A15}" type="pres">
      <dgm:prSet presAssocID="{48795D8A-F3BA-4C1D-9C8F-7DF5B63097F0}" presName="imgShp" presStyleLbl="fgImgPlace1" presStyleIdx="1" presStyleCnt="6"/>
      <dgm:spPr/>
    </dgm:pt>
    <dgm:pt modelId="{1B64D462-D48C-424D-9EA6-A4F37B166159}" type="pres">
      <dgm:prSet presAssocID="{48795D8A-F3BA-4C1D-9C8F-7DF5B63097F0}" presName="txShp" presStyleLbl="node1" presStyleIdx="1" presStyleCnt="6">
        <dgm:presLayoutVars>
          <dgm:bulletEnabled val="1"/>
        </dgm:presLayoutVars>
      </dgm:prSet>
      <dgm:spPr/>
    </dgm:pt>
    <dgm:pt modelId="{5DFE4237-C52C-4B5E-A562-95944F4FE7E4}" type="pres">
      <dgm:prSet presAssocID="{EC92F32A-76C7-4F25-9DE4-537B1109D078}" presName="spacing" presStyleCnt="0"/>
      <dgm:spPr/>
    </dgm:pt>
    <dgm:pt modelId="{37C4D1EB-07DB-4B67-B4B6-7FE3ABD570DB}" type="pres">
      <dgm:prSet presAssocID="{A4592ED0-F3F6-4B45-BC8B-BD91D17FD898}" presName="composite" presStyleCnt="0"/>
      <dgm:spPr/>
    </dgm:pt>
    <dgm:pt modelId="{3023359B-A17E-4780-AB6A-031100EA79BB}" type="pres">
      <dgm:prSet presAssocID="{A4592ED0-F3F6-4B45-BC8B-BD91D17FD898}" presName="imgShp" presStyleLbl="fgImgPlace1" presStyleIdx="2" presStyleCnt="6"/>
      <dgm:spPr/>
    </dgm:pt>
    <dgm:pt modelId="{3AE2CA62-6759-4A49-908A-B101D32BE65F}" type="pres">
      <dgm:prSet presAssocID="{A4592ED0-F3F6-4B45-BC8B-BD91D17FD898}" presName="txShp" presStyleLbl="node1" presStyleIdx="2" presStyleCnt="6">
        <dgm:presLayoutVars>
          <dgm:bulletEnabled val="1"/>
        </dgm:presLayoutVars>
      </dgm:prSet>
      <dgm:spPr/>
    </dgm:pt>
    <dgm:pt modelId="{908645FD-44F7-4FE2-8E6B-FC23A5EAF0EA}" type="pres">
      <dgm:prSet presAssocID="{B3BD29FC-F6DA-4F5F-917F-10A42C2EF78F}" presName="spacing" presStyleCnt="0"/>
      <dgm:spPr/>
    </dgm:pt>
    <dgm:pt modelId="{18DF1CF8-F29A-42B7-BA92-315FEF7652E3}" type="pres">
      <dgm:prSet presAssocID="{B6920BA3-DAA7-49C0-B815-A8CF6751C5A8}" presName="composite" presStyleCnt="0"/>
      <dgm:spPr/>
    </dgm:pt>
    <dgm:pt modelId="{BEF65736-27C1-453E-A992-6B40CF41C5D7}" type="pres">
      <dgm:prSet presAssocID="{B6920BA3-DAA7-49C0-B815-A8CF6751C5A8}" presName="imgShp" presStyleLbl="fgImgPlace1" presStyleIdx="3" presStyleCnt="6"/>
      <dgm:spPr/>
    </dgm:pt>
    <dgm:pt modelId="{0685FBB0-C31F-4876-BEF8-7AA43E322858}" type="pres">
      <dgm:prSet presAssocID="{B6920BA3-DAA7-49C0-B815-A8CF6751C5A8}" presName="txShp" presStyleLbl="node1" presStyleIdx="3" presStyleCnt="6">
        <dgm:presLayoutVars>
          <dgm:bulletEnabled val="1"/>
        </dgm:presLayoutVars>
      </dgm:prSet>
      <dgm:spPr/>
    </dgm:pt>
    <dgm:pt modelId="{AB704697-E0A3-4919-BC74-C94F9B3BEEC8}" type="pres">
      <dgm:prSet presAssocID="{E46179FF-AB17-4D20-B547-331CC08BE790}" presName="spacing" presStyleCnt="0"/>
      <dgm:spPr/>
    </dgm:pt>
    <dgm:pt modelId="{098B33FF-685E-4441-8661-757EE548D5C8}" type="pres">
      <dgm:prSet presAssocID="{4FDC75F3-CE72-45A0-90EC-5C5D3E72CD7F}" presName="composite" presStyleCnt="0"/>
      <dgm:spPr/>
    </dgm:pt>
    <dgm:pt modelId="{E8071600-FFAA-4AEF-A4F7-4745DEDBAF41}" type="pres">
      <dgm:prSet presAssocID="{4FDC75F3-CE72-45A0-90EC-5C5D3E72CD7F}" presName="imgShp" presStyleLbl="fgImgPlace1" presStyleIdx="4" presStyleCnt="6"/>
      <dgm:spPr/>
    </dgm:pt>
    <dgm:pt modelId="{E5D755A4-276C-45C0-BC1E-84C7D205843C}" type="pres">
      <dgm:prSet presAssocID="{4FDC75F3-CE72-45A0-90EC-5C5D3E72CD7F}" presName="txShp" presStyleLbl="node1" presStyleIdx="4" presStyleCnt="6">
        <dgm:presLayoutVars>
          <dgm:bulletEnabled val="1"/>
        </dgm:presLayoutVars>
      </dgm:prSet>
      <dgm:spPr/>
    </dgm:pt>
    <dgm:pt modelId="{24B42A4F-F919-4FFD-926E-C28EB73B647E}" type="pres">
      <dgm:prSet presAssocID="{01B72ADE-7DB2-400F-96A0-9E679EE7CA3B}" presName="spacing" presStyleCnt="0"/>
      <dgm:spPr/>
    </dgm:pt>
    <dgm:pt modelId="{77FC7DD9-394F-42F0-B9BA-3FF668A0AEB5}" type="pres">
      <dgm:prSet presAssocID="{D2596CE8-8AB8-4D8E-A1F8-1513CF2C55CB}" presName="composite" presStyleCnt="0"/>
      <dgm:spPr/>
    </dgm:pt>
    <dgm:pt modelId="{77A48DF9-D5B1-499F-9504-24264A36BD7D}" type="pres">
      <dgm:prSet presAssocID="{D2596CE8-8AB8-4D8E-A1F8-1513CF2C55CB}" presName="imgShp" presStyleLbl="fgImgPlace1" presStyleIdx="5" presStyleCnt="6"/>
      <dgm:spPr/>
    </dgm:pt>
    <dgm:pt modelId="{BA514E07-F804-4B50-AC03-2EB7E0949C70}" type="pres">
      <dgm:prSet presAssocID="{D2596CE8-8AB8-4D8E-A1F8-1513CF2C55CB}" presName="txShp" presStyleLbl="node1" presStyleIdx="5" presStyleCnt="6">
        <dgm:presLayoutVars>
          <dgm:bulletEnabled val="1"/>
        </dgm:presLayoutVars>
      </dgm:prSet>
      <dgm:spPr/>
    </dgm:pt>
  </dgm:ptLst>
  <dgm:cxnLst>
    <dgm:cxn modelId="{39C4930E-A91F-43B3-897D-E1B6296FEAF3}" srcId="{F1EF01DB-70DA-46E8-AE57-D76C94AE46DA}" destId="{D2596CE8-8AB8-4D8E-A1F8-1513CF2C55CB}" srcOrd="5" destOrd="0" parTransId="{CD70EA9E-F657-4141-868B-91FA3F4CFA0B}" sibTransId="{48FC2921-119A-4F4C-8216-F4C4419B19D6}"/>
    <dgm:cxn modelId="{37B34D30-826F-4FEE-AD3F-7F452CEF24C9}" srcId="{F1EF01DB-70DA-46E8-AE57-D76C94AE46DA}" destId="{B6920BA3-DAA7-49C0-B815-A8CF6751C5A8}" srcOrd="3" destOrd="0" parTransId="{7CA956ED-F09A-4961-AA8F-8FB4F0C7221D}" sibTransId="{E46179FF-AB17-4D20-B547-331CC08BE790}"/>
    <dgm:cxn modelId="{8D7B5040-1F28-4831-9AAE-30E159641AE2}" srcId="{F1EF01DB-70DA-46E8-AE57-D76C94AE46DA}" destId="{3ECB6D7B-C910-4512-A0A3-C1A7DDA89805}" srcOrd="0" destOrd="0" parTransId="{500E31C2-373B-489A-A39B-558C054E5C0A}" sibTransId="{5F75104B-48F0-485F-AA46-7B1DE313F883}"/>
    <dgm:cxn modelId="{613E195C-9A6F-40D2-9CAD-2427E6DF3077}" srcId="{F1EF01DB-70DA-46E8-AE57-D76C94AE46DA}" destId="{A4592ED0-F3F6-4B45-BC8B-BD91D17FD898}" srcOrd="2" destOrd="0" parTransId="{17E73631-AF9B-483E-8CB8-BA6237BE6E35}" sibTransId="{B3BD29FC-F6DA-4F5F-917F-10A42C2EF78F}"/>
    <dgm:cxn modelId="{17CFA260-DCA8-4D4F-A485-CC6B6FD65B9A}" type="presOf" srcId="{F1EF01DB-70DA-46E8-AE57-D76C94AE46DA}" destId="{E57F30A9-54AF-4F28-B9A8-1C64F83B730A}" srcOrd="0" destOrd="0" presId="urn:microsoft.com/office/officeart/2005/8/layout/vList3"/>
    <dgm:cxn modelId="{DCBEE981-7EBA-40D4-95B4-C4BA2B2F21E9}" srcId="{F1EF01DB-70DA-46E8-AE57-D76C94AE46DA}" destId="{4FDC75F3-CE72-45A0-90EC-5C5D3E72CD7F}" srcOrd="4" destOrd="0" parTransId="{D39A84C8-980D-47A9-87BA-EEEF4D1BF851}" sibTransId="{01B72ADE-7DB2-400F-96A0-9E679EE7CA3B}"/>
    <dgm:cxn modelId="{F13EDE99-DAEE-4A23-8035-30B114B2E5D7}" type="presOf" srcId="{A4592ED0-F3F6-4B45-BC8B-BD91D17FD898}" destId="{3AE2CA62-6759-4A49-908A-B101D32BE65F}" srcOrd="0" destOrd="0" presId="urn:microsoft.com/office/officeart/2005/8/layout/vList3"/>
    <dgm:cxn modelId="{7EA030A5-92D6-493F-BC35-03244339A9BF}" type="presOf" srcId="{B6920BA3-DAA7-49C0-B815-A8CF6751C5A8}" destId="{0685FBB0-C31F-4876-BEF8-7AA43E322858}" srcOrd="0" destOrd="0" presId="urn:microsoft.com/office/officeart/2005/8/layout/vList3"/>
    <dgm:cxn modelId="{55AB76BB-6668-4877-80AC-C9A15B26CCCF}" type="presOf" srcId="{48795D8A-F3BA-4C1D-9C8F-7DF5B63097F0}" destId="{1B64D462-D48C-424D-9EA6-A4F37B166159}" srcOrd="0" destOrd="0" presId="urn:microsoft.com/office/officeart/2005/8/layout/vList3"/>
    <dgm:cxn modelId="{D98C13C0-A6B3-4285-B296-8A8EE68647D2}" type="presOf" srcId="{D2596CE8-8AB8-4D8E-A1F8-1513CF2C55CB}" destId="{BA514E07-F804-4B50-AC03-2EB7E0949C70}" srcOrd="0" destOrd="0" presId="urn:microsoft.com/office/officeart/2005/8/layout/vList3"/>
    <dgm:cxn modelId="{0FEE6FC0-EC1A-44EF-9DF0-3EEB7F0C1856}" type="presOf" srcId="{3ECB6D7B-C910-4512-A0A3-C1A7DDA89805}" destId="{C4A1ABA6-385F-4F65-9210-DAC1C17C0B51}" srcOrd="0" destOrd="0" presId="urn:microsoft.com/office/officeart/2005/8/layout/vList3"/>
    <dgm:cxn modelId="{F4BC3FCA-C8A3-42A8-9F9A-8D9C0A3AC1B7}" srcId="{F1EF01DB-70DA-46E8-AE57-D76C94AE46DA}" destId="{48795D8A-F3BA-4C1D-9C8F-7DF5B63097F0}" srcOrd="1" destOrd="0" parTransId="{181B2089-F8FA-4506-A6AB-95F5FA2FA056}" sibTransId="{EC92F32A-76C7-4F25-9DE4-537B1109D078}"/>
    <dgm:cxn modelId="{BAE139F8-8E22-445F-BDCE-6C2AA6CD09B7}" type="presOf" srcId="{4FDC75F3-CE72-45A0-90EC-5C5D3E72CD7F}" destId="{E5D755A4-276C-45C0-BC1E-84C7D205843C}" srcOrd="0" destOrd="0" presId="urn:microsoft.com/office/officeart/2005/8/layout/vList3"/>
    <dgm:cxn modelId="{9AA266D0-15DF-483F-8694-23AA5D117088}" type="presParOf" srcId="{E57F30A9-54AF-4F28-B9A8-1C64F83B730A}" destId="{256C333B-0035-4C3E-8F60-BD5A9DB2C507}" srcOrd="0" destOrd="0" presId="urn:microsoft.com/office/officeart/2005/8/layout/vList3"/>
    <dgm:cxn modelId="{852D19E4-52C0-4210-978E-B16A0C3064F1}" type="presParOf" srcId="{256C333B-0035-4C3E-8F60-BD5A9DB2C507}" destId="{B9FEDEE6-C8EA-4A93-8974-E6C4536B1F5E}" srcOrd="0" destOrd="0" presId="urn:microsoft.com/office/officeart/2005/8/layout/vList3"/>
    <dgm:cxn modelId="{A29AEB59-EDC2-43C7-B616-0B367F12094E}" type="presParOf" srcId="{256C333B-0035-4C3E-8F60-BD5A9DB2C507}" destId="{C4A1ABA6-385F-4F65-9210-DAC1C17C0B51}" srcOrd="1" destOrd="0" presId="urn:microsoft.com/office/officeart/2005/8/layout/vList3"/>
    <dgm:cxn modelId="{EEBAF1A1-5A26-41F5-95A1-38E16EAB1672}" type="presParOf" srcId="{E57F30A9-54AF-4F28-B9A8-1C64F83B730A}" destId="{8E5543A3-2B37-45C2-97C3-6131AC25DCAE}" srcOrd="1" destOrd="0" presId="urn:microsoft.com/office/officeart/2005/8/layout/vList3"/>
    <dgm:cxn modelId="{61BB7BA6-129F-4FFE-8B4C-3B0E84A20160}" type="presParOf" srcId="{E57F30A9-54AF-4F28-B9A8-1C64F83B730A}" destId="{C04E94D7-5AC1-49C5-8FC1-E57CDC4A093E}" srcOrd="2" destOrd="0" presId="urn:microsoft.com/office/officeart/2005/8/layout/vList3"/>
    <dgm:cxn modelId="{31F8586B-82AE-4C79-9626-39163926DC18}" type="presParOf" srcId="{C04E94D7-5AC1-49C5-8FC1-E57CDC4A093E}" destId="{EBFFA7DB-B7FA-4D0E-B88D-E0C8B6229A15}" srcOrd="0" destOrd="0" presId="urn:microsoft.com/office/officeart/2005/8/layout/vList3"/>
    <dgm:cxn modelId="{FEC64497-4D8F-4F78-94CD-2A1C6C083ADF}" type="presParOf" srcId="{C04E94D7-5AC1-49C5-8FC1-E57CDC4A093E}" destId="{1B64D462-D48C-424D-9EA6-A4F37B166159}" srcOrd="1" destOrd="0" presId="urn:microsoft.com/office/officeart/2005/8/layout/vList3"/>
    <dgm:cxn modelId="{38AC075C-9F88-46DB-9AB3-73C25800E2CE}" type="presParOf" srcId="{E57F30A9-54AF-4F28-B9A8-1C64F83B730A}" destId="{5DFE4237-C52C-4B5E-A562-95944F4FE7E4}" srcOrd="3" destOrd="0" presId="urn:microsoft.com/office/officeart/2005/8/layout/vList3"/>
    <dgm:cxn modelId="{2ED5C34D-3890-4DC9-A301-97884C752FAC}" type="presParOf" srcId="{E57F30A9-54AF-4F28-B9A8-1C64F83B730A}" destId="{37C4D1EB-07DB-4B67-B4B6-7FE3ABD570DB}" srcOrd="4" destOrd="0" presId="urn:microsoft.com/office/officeart/2005/8/layout/vList3"/>
    <dgm:cxn modelId="{2E91BF05-3419-4B5F-961A-2D8AB311964B}" type="presParOf" srcId="{37C4D1EB-07DB-4B67-B4B6-7FE3ABD570DB}" destId="{3023359B-A17E-4780-AB6A-031100EA79BB}" srcOrd="0" destOrd="0" presId="urn:microsoft.com/office/officeart/2005/8/layout/vList3"/>
    <dgm:cxn modelId="{CC2E7A59-268A-4E59-A84C-FE9A4A41BFA2}" type="presParOf" srcId="{37C4D1EB-07DB-4B67-B4B6-7FE3ABD570DB}" destId="{3AE2CA62-6759-4A49-908A-B101D32BE65F}" srcOrd="1" destOrd="0" presId="urn:microsoft.com/office/officeart/2005/8/layout/vList3"/>
    <dgm:cxn modelId="{A566EBC2-06E3-4BCE-9207-C1D7C82918A3}" type="presParOf" srcId="{E57F30A9-54AF-4F28-B9A8-1C64F83B730A}" destId="{908645FD-44F7-4FE2-8E6B-FC23A5EAF0EA}" srcOrd="5" destOrd="0" presId="urn:microsoft.com/office/officeart/2005/8/layout/vList3"/>
    <dgm:cxn modelId="{CFB46882-0A15-4C9A-B3ED-F986710CC150}" type="presParOf" srcId="{E57F30A9-54AF-4F28-B9A8-1C64F83B730A}" destId="{18DF1CF8-F29A-42B7-BA92-315FEF7652E3}" srcOrd="6" destOrd="0" presId="urn:microsoft.com/office/officeart/2005/8/layout/vList3"/>
    <dgm:cxn modelId="{B31FAB62-7772-43FD-A76B-D43FC4A554DD}" type="presParOf" srcId="{18DF1CF8-F29A-42B7-BA92-315FEF7652E3}" destId="{BEF65736-27C1-453E-A992-6B40CF41C5D7}" srcOrd="0" destOrd="0" presId="urn:microsoft.com/office/officeart/2005/8/layout/vList3"/>
    <dgm:cxn modelId="{33BC36DC-4B75-401A-9AC1-0784A7733191}" type="presParOf" srcId="{18DF1CF8-F29A-42B7-BA92-315FEF7652E3}" destId="{0685FBB0-C31F-4876-BEF8-7AA43E322858}" srcOrd="1" destOrd="0" presId="urn:microsoft.com/office/officeart/2005/8/layout/vList3"/>
    <dgm:cxn modelId="{AB43DA17-CD12-44B0-BA9B-442299E5A0F0}" type="presParOf" srcId="{E57F30A9-54AF-4F28-B9A8-1C64F83B730A}" destId="{AB704697-E0A3-4919-BC74-C94F9B3BEEC8}" srcOrd="7" destOrd="0" presId="urn:microsoft.com/office/officeart/2005/8/layout/vList3"/>
    <dgm:cxn modelId="{86FE537F-2327-48D0-85FF-12F9F0B14CA6}" type="presParOf" srcId="{E57F30A9-54AF-4F28-B9A8-1C64F83B730A}" destId="{098B33FF-685E-4441-8661-757EE548D5C8}" srcOrd="8" destOrd="0" presId="urn:microsoft.com/office/officeart/2005/8/layout/vList3"/>
    <dgm:cxn modelId="{838E71F4-9249-4CF5-B8B6-5DF2841B40B5}" type="presParOf" srcId="{098B33FF-685E-4441-8661-757EE548D5C8}" destId="{E8071600-FFAA-4AEF-A4F7-4745DEDBAF41}" srcOrd="0" destOrd="0" presId="urn:microsoft.com/office/officeart/2005/8/layout/vList3"/>
    <dgm:cxn modelId="{810A9356-4D5E-4968-9383-9FBFDC850FC2}" type="presParOf" srcId="{098B33FF-685E-4441-8661-757EE548D5C8}" destId="{E5D755A4-276C-45C0-BC1E-84C7D205843C}" srcOrd="1" destOrd="0" presId="urn:microsoft.com/office/officeart/2005/8/layout/vList3"/>
    <dgm:cxn modelId="{2E310A1A-E0F3-40D8-9EF5-DADFD74DF212}" type="presParOf" srcId="{E57F30A9-54AF-4F28-B9A8-1C64F83B730A}" destId="{24B42A4F-F919-4FFD-926E-C28EB73B647E}" srcOrd="9" destOrd="0" presId="urn:microsoft.com/office/officeart/2005/8/layout/vList3"/>
    <dgm:cxn modelId="{F14C8379-0F52-48AB-8995-69E2366CDDEA}" type="presParOf" srcId="{E57F30A9-54AF-4F28-B9A8-1C64F83B730A}" destId="{77FC7DD9-394F-42F0-B9BA-3FF668A0AEB5}" srcOrd="10" destOrd="0" presId="urn:microsoft.com/office/officeart/2005/8/layout/vList3"/>
    <dgm:cxn modelId="{689230C7-B9B0-43AB-81F8-1969C2C718EA}" type="presParOf" srcId="{77FC7DD9-394F-42F0-B9BA-3FF668A0AEB5}" destId="{77A48DF9-D5B1-499F-9504-24264A36BD7D}" srcOrd="0" destOrd="0" presId="urn:microsoft.com/office/officeart/2005/8/layout/vList3"/>
    <dgm:cxn modelId="{0F13B40C-933B-4030-B74C-81B2C1B137BD}" type="presParOf" srcId="{77FC7DD9-394F-42F0-B9BA-3FF668A0AEB5}" destId="{BA514E07-F804-4B50-AC03-2EB7E0949C7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0FF33F-AED8-4757-BA4B-63ED0EE4EF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51DB383D-22B2-48EF-BF1D-F6B679E48BC4}">
      <dgm:prSet/>
      <dgm:spPr/>
      <dgm:t>
        <a:bodyPr/>
        <a:lstStyle/>
        <a:p>
          <a:r>
            <a:rPr lang="pt-PT" b="1" i="0" baseline="0" dirty="0"/>
            <a:t>Objetivo do plano de recuperação:</a:t>
          </a:r>
          <a:endParaRPr lang="pt-PT" dirty="0"/>
        </a:p>
      </dgm:t>
    </dgm:pt>
    <dgm:pt modelId="{59D40B0C-BD11-41BE-B946-B177F87930F1}" type="parTrans" cxnId="{4E130781-9B4C-4D5E-830F-2135401745B7}">
      <dgm:prSet/>
      <dgm:spPr/>
      <dgm:t>
        <a:bodyPr/>
        <a:lstStyle/>
        <a:p>
          <a:endParaRPr lang="pt-PT"/>
        </a:p>
      </dgm:t>
    </dgm:pt>
    <dgm:pt modelId="{E9E8CF69-920F-4B2B-83C5-9A8BC1654976}" type="sibTrans" cxnId="{4E130781-9B4C-4D5E-830F-2135401745B7}">
      <dgm:prSet/>
      <dgm:spPr/>
      <dgm:t>
        <a:bodyPr/>
        <a:lstStyle/>
        <a:p>
          <a:endParaRPr lang="pt-PT"/>
        </a:p>
      </dgm:t>
    </dgm:pt>
    <dgm:pt modelId="{B5D3A704-C3DE-4CA1-960D-6CA0077BE07F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 dirty="0"/>
            <a:t>Garantir que a empresa consegue recuperar dados e retomar operações críticas no menor tempo possível após um incidente (e.g. ataque, falha técnica, erro humano).</a:t>
          </a:r>
          <a:endParaRPr lang="pt-PT" sz="1200" dirty="0"/>
        </a:p>
      </dgm:t>
    </dgm:pt>
    <dgm:pt modelId="{3DEDB067-1A09-408B-9531-FDDA964727F6}" type="parTrans" cxnId="{D8B6CCCD-A145-4421-BFA9-F7BE60116704}">
      <dgm:prSet/>
      <dgm:spPr/>
      <dgm:t>
        <a:bodyPr/>
        <a:lstStyle/>
        <a:p>
          <a:endParaRPr lang="pt-PT"/>
        </a:p>
      </dgm:t>
    </dgm:pt>
    <dgm:pt modelId="{977B6323-07E3-4BDC-800D-040369A718B8}" type="sibTrans" cxnId="{D8B6CCCD-A145-4421-BFA9-F7BE60116704}">
      <dgm:prSet/>
      <dgm:spPr/>
      <dgm:t>
        <a:bodyPr/>
        <a:lstStyle/>
        <a:p>
          <a:endParaRPr lang="pt-PT"/>
        </a:p>
      </dgm:t>
    </dgm:pt>
    <dgm:pt modelId="{D921BF3B-CBC4-42FD-B4AF-3E7ADFE0AF2D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 dirty="0"/>
            <a:t>Cumprimento dos RTO/RPO definidos para cada sistema (tempo máximo de paragem e quanto dados se pode perder).</a:t>
          </a:r>
          <a:endParaRPr lang="pt-PT" sz="1200" dirty="0"/>
        </a:p>
      </dgm:t>
    </dgm:pt>
    <dgm:pt modelId="{51436917-E3B1-4B2A-9737-669A3FE66C40}" type="parTrans" cxnId="{E7457920-973F-4297-B039-A2D758872609}">
      <dgm:prSet/>
      <dgm:spPr/>
      <dgm:t>
        <a:bodyPr/>
        <a:lstStyle/>
        <a:p>
          <a:endParaRPr lang="pt-PT"/>
        </a:p>
      </dgm:t>
    </dgm:pt>
    <dgm:pt modelId="{7C424428-3776-4CF9-8E0D-18104C82F8A3}" type="sibTrans" cxnId="{E7457920-973F-4297-B039-A2D758872609}">
      <dgm:prSet/>
      <dgm:spPr/>
      <dgm:t>
        <a:bodyPr/>
        <a:lstStyle/>
        <a:p>
          <a:endParaRPr lang="pt-PT"/>
        </a:p>
      </dgm:t>
    </dgm:pt>
    <dgm:pt modelId="{F8BCDD32-2149-4659-8823-AF8B648A4498}">
      <dgm:prSet/>
      <dgm:spPr/>
      <dgm:t>
        <a:bodyPr/>
        <a:lstStyle/>
        <a:p>
          <a:r>
            <a:rPr lang="pt-PT" b="1" i="0" baseline="0" dirty="0"/>
            <a:t>Etapas do plano:</a:t>
          </a:r>
          <a:endParaRPr lang="pt-PT" dirty="0"/>
        </a:p>
      </dgm:t>
    </dgm:pt>
    <dgm:pt modelId="{57F12E45-25C3-497D-9273-BF4E9149CD64}" type="parTrans" cxnId="{58BE543C-0A07-4306-8924-A934E94E5756}">
      <dgm:prSet/>
      <dgm:spPr/>
      <dgm:t>
        <a:bodyPr/>
        <a:lstStyle/>
        <a:p>
          <a:endParaRPr lang="pt-PT"/>
        </a:p>
      </dgm:t>
    </dgm:pt>
    <dgm:pt modelId="{DD64B826-73DF-485B-A3DD-FCBBE15952BD}" type="sibTrans" cxnId="{58BE543C-0A07-4306-8924-A934E94E5756}">
      <dgm:prSet/>
      <dgm:spPr/>
      <dgm:t>
        <a:bodyPr/>
        <a:lstStyle/>
        <a:p>
          <a:endParaRPr lang="pt-PT"/>
        </a:p>
      </dgm:t>
    </dgm:pt>
    <dgm:pt modelId="{56246C5D-AA19-4007-B676-2C4B69E9BB7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 dirty="0"/>
            <a:t>Ativação do plano assim que é detetado um incidente grave.</a:t>
          </a:r>
          <a:endParaRPr lang="pt-PT" sz="1200" dirty="0"/>
        </a:p>
      </dgm:t>
    </dgm:pt>
    <dgm:pt modelId="{B709EBC1-846F-40E2-A0C1-07BF9814B0B4}" type="parTrans" cxnId="{1B7DE907-48DB-4ACC-B80C-D7EF110A46A0}">
      <dgm:prSet/>
      <dgm:spPr/>
      <dgm:t>
        <a:bodyPr/>
        <a:lstStyle/>
        <a:p>
          <a:endParaRPr lang="pt-PT"/>
        </a:p>
      </dgm:t>
    </dgm:pt>
    <dgm:pt modelId="{1E245DA5-2E74-4541-80A7-B428B7D41183}" type="sibTrans" cxnId="{1B7DE907-48DB-4ACC-B80C-D7EF110A46A0}">
      <dgm:prSet/>
      <dgm:spPr/>
      <dgm:t>
        <a:bodyPr/>
        <a:lstStyle/>
        <a:p>
          <a:endParaRPr lang="pt-PT"/>
        </a:p>
      </dgm:t>
    </dgm:pt>
    <dgm:pt modelId="{2696EA5F-7D34-49D4-B8C3-1F0EC250257F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Avaliação do impacto e identificação dos sistemas/serviços afetados.</a:t>
          </a:r>
          <a:endParaRPr lang="pt-PT" sz="1200"/>
        </a:p>
      </dgm:t>
    </dgm:pt>
    <dgm:pt modelId="{ABC34511-56BB-4875-A931-E087F0923C4F}" type="parTrans" cxnId="{A4A96782-2B53-4B02-967C-18CA6FB1A9AC}">
      <dgm:prSet/>
      <dgm:spPr/>
      <dgm:t>
        <a:bodyPr/>
        <a:lstStyle/>
        <a:p>
          <a:endParaRPr lang="pt-PT"/>
        </a:p>
      </dgm:t>
    </dgm:pt>
    <dgm:pt modelId="{2FCD858F-A765-4462-A156-C4B137264539}" type="sibTrans" cxnId="{A4A96782-2B53-4B02-967C-18CA6FB1A9AC}">
      <dgm:prSet/>
      <dgm:spPr/>
      <dgm:t>
        <a:bodyPr/>
        <a:lstStyle/>
        <a:p>
          <a:endParaRPr lang="pt-PT"/>
        </a:p>
      </dgm:t>
    </dgm:pt>
    <dgm:pt modelId="{732CC7F4-46C1-4276-9D5E-BDB80169DE54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Recuperação dos dados a partir de backups validados e seguros.</a:t>
          </a:r>
          <a:endParaRPr lang="pt-PT" sz="1200"/>
        </a:p>
      </dgm:t>
    </dgm:pt>
    <dgm:pt modelId="{AD22B1C0-4C12-4063-A981-6BB0FBD063CE}" type="parTrans" cxnId="{A53B255A-ADCD-4246-BB11-7B1A774B5502}">
      <dgm:prSet/>
      <dgm:spPr/>
      <dgm:t>
        <a:bodyPr/>
        <a:lstStyle/>
        <a:p>
          <a:endParaRPr lang="pt-PT"/>
        </a:p>
      </dgm:t>
    </dgm:pt>
    <dgm:pt modelId="{4FB3020E-7ECF-456F-AD57-619F42E5B8B8}" type="sibTrans" cxnId="{A53B255A-ADCD-4246-BB11-7B1A774B5502}">
      <dgm:prSet/>
      <dgm:spPr/>
      <dgm:t>
        <a:bodyPr/>
        <a:lstStyle/>
        <a:p>
          <a:endParaRPr lang="pt-PT"/>
        </a:p>
      </dgm:t>
    </dgm:pt>
    <dgm:pt modelId="{5D4320F4-44EC-48BA-A983-388109671644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Validação da integridade e funcionamento dos sistemas antes de voltar à operação normal.</a:t>
          </a:r>
          <a:endParaRPr lang="pt-PT" sz="1200"/>
        </a:p>
      </dgm:t>
    </dgm:pt>
    <dgm:pt modelId="{0B14E9F3-DE1F-403D-8679-918B38309BA6}" type="parTrans" cxnId="{3B19651D-9635-4BCC-86E7-A4E1293AFFA7}">
      <dgm:prSet/>
      <dgm:spPr/>
      <dgm:t>
        <a:bodyPr/>
        <a:lstStyle/>
        <a:p>
          <a:endParaRPr lang="pt-PT"/>
        </a:p>
      </dgm:t>
    </dgm:pt>
    <dgm:pt modelId="{BC1CE314-4190-4710-887E-B39311ED99D8}" type="sibTrans" cxnId="{3B19651D-9635-4BCC-86E7-A4E1293AFFA7}">
      <dgm:prSet/>
      <dgm:spPr/>
      <dgm:t>
        <a:bodyPr/>
        <a:lstStyle/>
        <a:p>
          <a:endParaRPr lang="pt-PT"/>
        </a:p>
      </dgm:t>
    </dgm:pt>
    <dgm:pt modelId="{132FA7F4-15CE-4869-8ADB-8AD8A7086D22}">
      <dgm:prSet/>
      <dgm:spPr/>
      <dgm:t>
        <a:bodyPr/>
        <a:lstStyle/>
        <a:p>
          <a:r>
            <a:rPr lang="pt-PT" b="1" i="0" baseline="0"/>
            <a:t>Testes e exercícios regulares:</a:t>
          </a:r>
          <a:endParaRPr lang="pt-PT"/>
        </a:p>
      </dgm:t>
    </dgm:pt>
    <dgm:pt modelId="{75E2D1B7-2F7F-4FC0-9DCF-7ADEBAAD4033}" type="parTrans" cxnId="{CE38C48E-9AE6-4841-BD64-6B24D8A25D52}">
      <dgm:prSet/>
      <dgm:spPr/>
      <dgm:t>
        <a:bodyPr/>
        <a:lstStyle/>
        <a:p>
          <a:endParaRPr lang="pt-PT"/>
        </a:p>
      </dgm:t>
    </dgm:pt>
    <dgm:pt modelId="{0A9B680A-22CF-49EB-92DC-74E47252D266}" type="sibTrans" cxnId="{CE38C48E-9AE6-4841-BD64-6B24D8A25D52}">
      <dgm:prSet/>
      <dgm:spPr/>
      <dgm:t>
        <a:bodyPr/>
        <a:lstStyle/>
        <a:p>
          <a:endParaRPr lang="pt-PT"/>
        </a:p>
      </dgm:t>
    </dgm:pt>
    <dgm:pt modelId="{1E5EBC3D-DE3A-4C1C-AA02-6E3F184A3F78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Realização de simulações para garantir que os procedimentos funcionam.</a:t>
          </a:r>
          <a:endParaRPr lang="pt-PT" sz="1200"/>
        </a:p>
      </dgm:t>
    </dgm:pt>
    <dgm:pt modelId="{599F77DC-9DF8-4272-8BC3-C20715C5F41F}" type="parTrans" cxnId="{F2FEBD1E-E9AF-4522-B38A-92AC01DE564D}">
      <dgm:prSet/>
      <dgm:spPr/>
      <dgm:t>
        <a:bodyPr/>
        <a:lstStyle/>
        <a:p>
          <a:endParaRPr lang="pt-PT"/>
        </a:p>
      </dgm:t>
    </dgm:pt>
    <dgm:pt modelId="{D415A259-A6C8-4B56-8788-F26920776701}" type="sibTrans" cxnId="{F2FEBD1E-E9AF-4522-B38A-92AC01DE564D}">
      <dgm:prSet/>
      <dgm:spPr/>
      <dgm:t>
        <a:bodyPr/>
        <a:lstStyle/>
        <a:p>
          <a:endParaRPr lang="pt-PT"/>
        </a:p>
      </dgm:t>
    </dgm:pt>
    <dgm:pt modelId="{EC1B1702-8C1A-404A-A5A6-D53B743BEFE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Aprendizagem e melhoria contínua após cada teste.</a:t>
          </a:r>
          <a:endParaRPr lang="pt-PT" sz="1200"/>
        </a:p>
      </dgm:t>
    </dgm:pt>
    <dgm:pt modelId="{66648809-D30A-41E3-A319-0EEFC21CD62C}" type="parTrans" cxnId="{AFB7F015-D959-43E2-BFCE-C0031A930B29}">
      <dgm:prSet/>
      <dgm:spPr/>
      <dgm:t>
        <a:bodyPr/>
        <a:lstStyle/>
        <a:p>
          <a:endParaRPr lang="pt-PT"/>
        </a:p>
      </dgm:t>
    </dgm:pt>
    <dgm:pt modelId="{3D46957C-A56E-4573-94D9-D2E3BD03C03C}" type="sibTrans" cxnId="{AFB7F015-D959-43E2-BFCE-C0031A930B29}">
      <dgm:prSet/>
      <dgm:spPr/>
      <dgm:t>
        <a:bodyPr/>
        <a:lstStyle/>
        <a:p>
          <a:endParaRPr lang="pt-PT"/>
        </a:p>
      </dgm:t>
    </dgm:pt>
    <dgm:pt modelId="{BFA5ED7B-D780-4762-8CB8-6339F34F13DA}">
      <dgm:prSet/>
      <dgm:spPr/>
      <dgm:t>
        <a:bodyPr/>
        <a:lstStyle/>
        <a:p>
          <a:r>
            <a:rPr lang="pt-PT" b="1" i="0" baseline="0"/>
            <a:t>Papéis e responsabilidades:</a:t>
          </a:r>
          <a:endParaRPr lang="pt-PT"/>
        </a:p>
      </dgm:t>
    </dgm:pt>
    <dgm:pt modelId="{4FDE349E-C861-4EC3-8CFE-F4732299C6B2}" type="parTrans" cxnId="{C57732B5-A4DD-45A2-A921-8066A5E3DBAB}">
      <dgm:prSet/>
      <dgm:spPr/>
      <dgm:t>
        <a:bodyPr/>
        <a:lstStyle/>
        <a:p>
          <a:endParaRPr lang="pt-PT"/>
        </a:p>
      </dgm:t>
    </dgm:pt>
    <dgm:pt modelId="{5943A4B7-2163-483F-B9FC-5808A6741A76}" type="sibTrans" cxnId="{C57732B5-A4DD-45A2-A921-8066A5E3DBAB}">
      <dgm:prSet/>
      <dgm:spPr/>
      <dgm:t>
        <a:bodyPr/>
        <a:lstStyle/>
        <a:p>
          <a:endParaRPr lang="pt-PT"/>
        </a:p>
      </dgm:t>
    </dgm:pt>
    <dgm:pt modelId="{8241467D-82F3-4583-9416-31C8EEC290C1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Cada colaborador tem funções definidas (modelo RACI).</a:t>
          </a:r>
          <a:endParaRPr lang="pt-PT" sz="1200"/>
        </a:p>
      </dgm:t>
    </dgm:pt>
    <dgm:pt modelId="{C1AA3A09-736E-4867-8BB3-780051F3FB10}" type="parTrans" cxnId="{6E82AA04-1810-4374-8D3F-9A8C372FE536}">
      <dgm:prSet/>
      <dgm:spPr/>
      <dgm:t>
        <a:bodyPr/>
        <a:lstStyle/>
        <a:p>
          <a:endParaRPr lang="pt-PT"/>
        </a:p>
      </dgm:t>
    </dgm:pt>
    <dgm:pt modelId="{A88AC4E6-4611-4A55-97B2-9D4A076CE8FD}" type="sibTrans" cxnId="{6E82AA04-1810-4374-8D3F-9A8C372FE536}">
      <dgm:prSet/>
      <dgm:spPr/>
      <dgm:t>
        <a:bodyPr/>
        <a:lstStyle/>
        <a:p>
          <a:endParaRPr lang="pt-PT"/>
        </a:p>
      </dgm:t>
    </dgm:pt>
    <dgm:pt modelId="{16CDDDB4-3FB3-4A82-A39F-B2FA79DEB7E3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Responsáveis pela ativação, comunicação, execução técnica e validação.</a:t>
          </a:r>
          <a:endParaRPr lang="pt-PT" sz="1200"/>
        </a:p>
      </dgm:t>
    </dgm:pt>
    <dgm:pt modelId="{29B379D5-11DF-40E4-BFBE-B7C090FC8847}" type="parTrans" cxnId="{86CC4177-955E-4090-B74C-999A6F82108B}">
      <dgm:prSet/>
      <dgm:spPr/>
      <dgm:t>
        <a:bodyPr/>
        <a:lstStyle/>
        <a:p>
          <a:endParaRPr lang="pt-PT"/>
        </a:p>
      </dgm:t>
    </dgm:pt>
    <dgm:pt modelId="{1BF04147-968A-4A54-8DF8-BEBED055E163}" type="sibTrans" cxnId="{86CC4177-955E-4090-B74C-999A6F82108B}">
      <dgm:prSet/>
      <dgm:spPr/>
      <dgm:t>
        <a:bodyPr/>
        <a:lstStyle/>
        <a:p>
          <a:endParaRPr lang="pt-PT"/>
        </a:p>
      </dgm:t>
    </dgm:pt>
    <dgm:pt modelId="{BC75463C-A3A4-46C6-B7B3-5B05ED9A0511}">
      <dgm:prSet/>
      <dgm:spPr/>
      <dgm:t>
        <a:bodyPr/>
        <a:lstStyle/>
        <a:p>
          <a:r>
            <a:rPr lang="pt-PT" b="1" i="0" baseline="0"/>
            <a:t>KPIs e monitorização:</a:t>
          </a:r>
          <a:endParaRPr lang="pt-PT"/>
        </a:p>
      </dgm:t>
    </dgm:pt>
    <dgm:pt modelId="{BD4F0D1E-1FD6-4A44-B262-F7549CBD67C3}" type="parTrans" cxnId="{DCA3009B-3043-45CA-808B-22F407377944}">
      <dgm:prSet/>
      <dgm:spPr/>
      <dgm:t>
        <a:bodyPr/>
        <a:lstStyle/>
        <a:p>
          <a:endParaRPr lang="pt-PT"/>
        </a:p>
      </dgm:t>
    </dgm:pt>
    <dgm:pt modelId="{C5522B60-A0E1-45B1-A12C-B70DA666F0A4}" type="sibTrans" cxnId="{DCA3009B-3043-45CA-808B-22F407377944}">
      <dgm:prSet/>
      <dgm:spPr/>
      <dgm:t>
        <a:bodyPr/>
        <a:lstStyle/>
        <a:p>
          <a:endParaRPr lang="pt-PT"/>
        </a:p>
      </dgm:t>
    </dgm:pt>
    <dgm:pt modelId="{C1172917-2FDD-4E19-A497-6A4D1399DE75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Medição do tempo real de recuperação.</a:t>
          </a:r>
          <a:endParaRPr lang="pt-PT" sz="1200"/>
        </a:p>
      </dgm:t>
    </dgm:pt>
    <dgm:pt modelId="{5CF3846E-2756-402D-B8AB-AC05432A98F6}" type="parTrans" cxnId="{5DAF1D4F-0656-4335-B55C-28DE58288ADD}">
      <dgm:prSet/>
      <dgm:spPr/>
      <dgm:t>
        <a:bodyPr/>
        <a:lstStyle/>
        <a:p>
          <a:endParaRPr lang="pt-PT"/>
        </a:p>
      </dgm:t>
    </dgm:pt>
    <dgm:pt modelId="{439121B2-610C-4D48-9F9B-9019515CF72E}" type="sibTrans" cxnId="{5DAF1D4F-0656-4335-B55C-28DE58288ADD}">
      <dgm:prSet/>
      <dgm:spPr/>
      <dgm:t>
        <a:bodyPr/>
        <a:lstStyle/>
        <a:p>
          <a:endParaRPr lang="pt-PT"/>
        </a:p>
      </dgm:t>
    </dgm:pt>
    <dgm:pt modelId="{4CA398A2-4755-4AB9-965E-1155261EBE17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Taxa de sucesso dos restauros.</a:t>
          </a:r>
          <a:endParaRPr lang="pt-PT" sz="1200"/>
        </a:p>
      </dgm:t>
    </dgm:pt>
    <dgm:pt modelId="{F5169A73-2635-4D74-92F1-977C44D11A07}" type="parTrans" cxnId="{6E009603-55A8-4B2D-A22D-E4A591A2C7F6}">
      <dgm:prSet/>
      <dgm:spPr/>
      <dgm:t>
        <a:bodyPr/>
        <a:lstStyle/>
        <a:p>
          <a:endParaRPr lang="pt-PT"/>
        </a:p>
      </dgm:t>
    </dgm:pt>
    <dgm:pt modelId="{B476F8C9-65FA-47EC-B55F-ADF1241DBD4D}" type="sibTrans" cxnId="{6E009603-55A8-4B2D-A22D-E4A591A2C7F6}">
      <dgm:prSet/>
      <dgm:spPr/>
      <dgm:t>
        <a:bodyPr/>
        <a:lstStyle/>
        <a:p>
          <a:endParaRPr lang="pt-PT"/>
        </a:p>
      </dgm:t>
    </dgm:pt>
    <dgm:pt modelId="{CE09EAD6-A741-4A61-8E90-2BD6764DAB2A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Relatórios de incidentes para melhoria futura.</a:t>
          </a:r>
          <a:endParaRPr lang="pt-PT" sz="1200"/>
        </a:p>
      </dgm:t>
    </dgm:pt>
    <dgm:pt modelId="{87D6C54C-E8DB-420A-AAE5-3736AF86FAE8}" type="parTrans" cxnId="{435509A2-0271-4FFE-8FDF-90FC3E74149E}">
      <dgm:prSet/>
      <dgm:spPr/>
      <dgm:t>
        <a:bodyPr/>
        <a:lstStyle/>
        <a:p>
          <a:endParaRPr lang="pt-PT"/>
        </a:p>
      </dgm:t>
    </dgm:pt>
    <dgm:pt modelId="{0D561235-7A14-442F-90AB-037C3B2E1DEF}" type="sibTrans" cxnId="{435509A2-0271-4FFE-8FDF-90FC3E74149E}">
      <dgm:prSet/>
      <dgm:spPr/>
      <dgm:t>
        <a:bodyPr/>
        <a:lstStyle/>
        <a:p>
          <a:endParaRPr lang="pt-PT"/>
        </a:p>
      </dgm:t>
    </dgm:pt>
    <dgm:pt modelId="{E55C7238-4F6B-4F7D-AC8A-E32CACDDFC41}">
      <dgm:prSet/>
      <dgm:spPr/>
      <dgm:t>
        <a:bodyPr/>
        <a:lstStyle/>
        <a:p>
          <a:r>
            <a:rPr lang="pt-PT" b="1" i="0" baseline="0"/>
            <a:t>Integração com outros planos:</a:t>
          </a:r>
          <a:endParaRPr lang="pt-PT"/>
        </a:p>
      </dgm:t>
    </dgm:pt>
    <dgm:pt modelId="{0F771F02-C52A-49DF-BCD0-3B8A8DDC8D5C}" type="parTrans" cxnId="{D3EECF3B-66DF-4494-A326-28500B798F2B}">
      <dgm:prSet/>
      <dgm:spPr/>
      <dgm:t>
        <a:bodyPr/>
        <a:lstStyle/>
        <a:p>
          <a:endParaRPr lang="pt-PT"/>
        </a:p>
      </dgm:t>
    </dgm:pt>
    <dgm:pt modelId="{19971A2A-3111-49F5-AA9D-19322E26BEF2}" type="sibTrans" cxnId="{D3EECF3B-66DF-4494-A326-28500B798F2B}">
      <dgm:prSet/>
      <dgm:spPr/>
      <dgm:t>
        <a:bodyPr/>
        <a:lstStyle/>
        <a:p>
          <a:endParaRPr lang="pt-PT"/>
        </a:p>
      </dgm:t>
    </dgm:pt>
    <dgm:pt modelId="{0F86AF5C-1561-4BE2-A58D-EC5D384FC2CA}">
      <dgm:prSet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pt-PT" sz="1200" b="0" i="0" baseline="0"/>
            <a:t>O plano de recuperação articula-se com o de contingência (para manter operações mínimas durante a recuperação) e com o de reposição (para garantir o regresso à normalidade).</a:t>
          </a:r>
          <a:endParaRPr lang="pt-PT" sz="1200"/>
        </a:p>
      </dgm:t>
    </dgm:pt>
    <dgm:pt modelId="{CF0645EA-2CDA-4C37-A9D6-27ECDB8DD9C4}" type="parTrans" cxnId="{9F4C2EFB-A0E6-4C4F-9314-4C690D9774A6}">
      <dgm:prSet/>
      <dgm:spPr/>
      <dgm:t>
        <a:bodyPr/>
        <a:lstStyle/>
        <a:p>
          <a:endParaRPr lang="pt-PT"/>
        </a:p>
      </dgm:t>
    </dgm:pt>
    <dgm:pt modelId="{51BDC02B-C094-4F2F-B3B2-B8908E0D4CF6}" type="sibTrans" cxnId="{9F4C2EFB-A0E6-4C4F-9314-4C690D9774A6}">
      <dgm:prSet/>
      <dgm:spPr/>
      <dgm:t>
        <a:bodyPr/>
        <a:lstStyle/>
        <a:p>
          <a:endParaRPr lang="pt-PT"/>
        </a:p>
      </dgm:t>
    </dgm:pt>
    <dgm:pt modelId="{60BC3F48-4035-4948-B48B-D216E52077FE}" type="pres">
      <dgm:prSet presAssocID="{440FF33F-AED8-4757-BA4B-63ED0EE4EF2F}" presName="Name0" presStyleCnt="0">
        <dgm:presLayoutVars>
          <dgm:dir/>
          <dgm:animLvl val="lvl"/>
          <dgm:resizeHandles val="exact"/>
        </dgm:presLayoutVars>
      </dgm:prSet>
      <dgm:spPr/>
    </dgm:pt>
    <dgm:pt modelId="{6CF6AD97-28A5-4DAB-BC9A-AD1C71651A9A}" type="pres">
      <dgm:prSet presAssocID="{51DB383D-22B2-48EF-BF1D-F6B679E48BC4}" presName="linNode" presStyleCnt="0"/>
      <dgm:spPr/>
    </dgm:pt>
    <dgm:pt modelId="{CF2411E4-FF10-4ED9-B52B-000AB733FAA0}" type="pres">
      <dgm:prSet presAssocID="{51DB383D-22B2-48EF-BF1D-F6B679E48BC4}" presName="parentText" presStyleLbl="node1" presStyleIdx="0" presStyleCnt="6" custScaleX="76488">
        <dgm:presLayoutVars>
          <dgm:chMax val="1"/>
          <dgm:bulletEnabled val="1"/>
        </dgm:presLayoutVars>
      </dgm:prSet>
      <dgm:spPr/>
    </dgm:pt>
    <dgm:pt modelId="{034705FF-DBFA-45BE-AA46-1C75F93F7B9D}" type="pres">
      <dgm:prSet presAssocID="{51DB383D-22B2-48EF-BF1D-F6B679E48BC4}" presName="descendantText" presStyleLbl="alignAccFollowNode1" presStyleIdx="0" presStyleCnt="6" custScaleX="104837">
        <dgm:presLayoutVars>
          <dgm:bulletEnabled val="1"/>
        </dgm:presLayoutVars>
      </dgm:prSet>
      <dgm:spPr/>
    </dgm:pt>
    <dgm:pt modelId="{0BE26EA3-C44A-4246-9DA0-916C310C7850}" type="pres">
      <dgm:prSet presAssocID="{E9E8CF69-920F-4B2B-83C5-9A8BC1654976}" presName="sp" presStyleCnt="0"/>
      <dgm:spPr/>
    </dgm:pt>
    <dgm:pt modelId="{9A22C905-6A26-4748-ACE5-42526B95696A}" type="pres">
      <dgm:prSet presAssocID="{F8BCDD32-2149-4659-8823-AF8B648A4498}" presName="linNode" presStyleCnt="0"/>
      <dgm:spPr/>
    </dgm:pt>
    <dgm:pt modelId="{82F72E24-B8ED-492C-8D28-07DDEBE8AB90}" type="pres">
      <dgm:prSet presAssocID="{F8BCDD32-2149-4659-8823-AF8B648A4498}" presName="parentText" presStyleLbl="node1" presStyleIdx="1" presStyleCnt="6" custScaleX="76488">
        <dgm:presLayoutVars>
          <dgm:chMax val="1"/>
          <dgm:bulletEnabled val="1"/>
        </dgm:presLayoutVars>
      </dgm:prSet>
      <dgm:spPr/>
    </dgm:pt>
    <dgm:pt modelId="{61F34152-5350-4F0F-B032-7CBBF0D5D2C0}" type="pres">
      <dgm:prSet presAssocID="{F8BCDD32-2149-4659-8823-AF8B648A4498}" presName="descendantText" presStyleLbl="alignAccFollowNode1" presStyleIdx="1" presStyleCnt="6" custScaleX="104837">
        <dgm:presLayoutVars>
          <dgm:bulletEnabled val="1"/>
        </dgm:presLayoutVars>
      </dgm:prSet>
      <dgm:spPr/>
    </dgm:pt>
    <dgm:pt modelId="{BC0F63FE-3175-43A5-9571-C59FB3076CD1}" type="pres">
      <dgm:prSet presAssocID="{DD64B826-73DF-485B-A3DD-FCBBE15952BD}" presName="sp" presStyleCnt="0"/>
      <dgm:spPr/>
    </dgm:pt>
    <dgm:pt modelId="{6062CC7C-24C3-4699-9EB9-6344A0BC56D6}" type="pres">
      <dgm:prSet presAssocID="{132FA7F4-15CE-4869-8ADB-8AD8A7086D22}" presName="linNode" presStyleCnt="0"/>
      <dgm:spPr/>
    </dgm:pt>
    <dgm:pt modelId="{8F61A4D3-016A-4406-BB24-79E79DD5F731}" type="pres">
      <dgm:prSet presAssocID="{132FA7F4-15CE-4869-8ADB-8AD8A7086D22}" presName="parentText" presStyleLbl="node1" presStyleIdx="2" presStyleCnt="6" custScaleX="76488">
        <dgm:presLayoutVars>
          <dgm:chMax val="1"/>
          <dgm:bulletEnabled val="1"/>
        </dgm:presLayoutVars>
      </dgm:prSet>
      <dgm:spPr/>
    </dgm:pt>
    <dgm:pt modelId="{DBB30122-0845-44E2-B9D6-759E58364C81}" type="pres">
      <dgm:prSet presAssocID="{132FA7F4-15CE-4869-8ADB-8AD8A7086D22}" presName="descendantText" presStyleLbl="alignAccFollowNode1" presStyleIdx="2" presStyleCnt="6" custScaleX="104837">
        <dgm:presLayoutVars>
          <dgm:bulletEnabled val="1"/>
        </dgm:presLayoutVars>
      </dgm:prSet>
      <dgm:spPr/>
    </dgm:pt>
    <dgm:pt modelId="{426EC4C0-FF1A-4E09-B18C-1ACC36EDFF41}" type="pres">
      <dgm:prSet presAssocID="{0A9B680A-22CF-49EB-92DC-74E47252D266}" presName="sp" presStyleCnt="0"/>
      <dgm:spPr/>
    </dgm:pt>
    <dgm:pt modelId="{B6C0BA07-0471-4B6A-94AC-D3CDCF4A4849}" type="pres">
      <dgm:prSet presAssocID="{BFA5ED7B-D780-4762-8CB8-6339F34F13DA}" presName="linNode" presStyleCnt="0"/>
      <dgm:spPr/>
    </dgm:pt>
    <dgm:pt modelId="{F64A584E-B5C4-42CC-8829-94952A2EC34F}" type="pres">
      <dgm:prSet presAssocID="{BFA5ED7B-D780-4762-8CB8-6339F34F13DA}" presName="parentText" presStyleLbl="node1" presStyleIdx="3" presStyleCnt="6" custScaleX="76488">
        <dgm:presLayoutVars>
          <dgm:chMax val="1"/>
          <dgm:bulletEnabled val="1"/>
        </dgm:presLayoutVars>
      </dgm:prSet>
      <dgm:spPr/>
    </dgm:pt>
    <dgm:pt modelId="{EF06193E-F269-4222-80DA-3B34D99DF45F}" type="pres">
      <dgm:prSet presAssocID="{BFA5ED7B-D780-4762-8CB8-6339F34F13DA}" presName="descendantText" presStyleLbl="alignAccFollowNode1" presStyleIdx="3" presStyleCnt="6" custScaleX="104837">
        <dgm:presLayoutVars>
          <dgm:bulletEnabled val="1"/>
        </dgm:presLayoutVars>
      </dgm:prSet>
      <dgm:spPr/>
    </dgm:pt>
    <dgm:pt modelId="{07578C02-25E3-4114-8034-B5D45ECD7B85}" type="pres">
      <dgm:prSet presAssocID="{5943A4B7-2163-483F-B9FC-5808A6741A76}" presName="sp" presStyleCnt="0"/>
      <dgm:spPr/>
    </dgm:pt>
    <dgm:pt modelId="{29A297F6-7DEB-45E9-B9F7-F69643016DEF}" type="pres">
      <dgm:prSet presAssocID="{BC75463C-A3A4-46C6-B7B3-5B05ED9A0511}" presName="linNode" presStyleCnt="0"/>
      <dgm:spPr/>
    </dgm:pt>
    <dgm:pt modelId="{F4ECA632-C7DA-400C-88B0-FAF24EC8EA3D}" type="pres">
      <dgm:prSet presAssocID="{BC75463C-A3A4-46C6-B7B3-5B05ED9A0511}" presName="parentText" presStyleLbl="node1" presStyleIdx="4" presStyleCnt="6" custScaleX="76488">
        <dgm:presLayoutVars>
          <dgm:chMax val="1"/>
          <dgm:bulletEnabled val="1"/>
        </dgm:presLayoutVars>
      </dgm:prSet>
      <dgm:spPr/>
    </dgm:pt>
    <dgm:pt modelId="{79FF24E0-7560-4EBD-9288-975CE3ACEE86}" type="pres">
      <dgm:prSet presAssocID="{BC75463C-A3A4-46C6-B7B3-5B05ED9A0511}" presName="descendantText" presStyleLbl="alignAccFollowNode1" presStyleIdx="4" presStyleCnt="6" custScaleX="104837">
        <dgm:presLayoutVars>
          <dgm:bulletEnabled val="1"/>
        </dgm:presLayoutVars>
      </dgm:prSet>
      <dgm:spPr/>
    </dgm:pt>
    <dgm:pt modelId="{37FF4768-65B8-4E66-8B8B-0B2541E0C4A0}" type="pres">
      <dgm:prSet presAssocID="{C5522B60-A0E1-45B1-A12C-B70DA666F0A4}" presName="sp" presStyleCnt="0"/>
      <dgm:spPr/>
    </dgm:pt>
    <dgm:pt modelId="{31B3981E-17B2-497F-82D9-5971C678B9B6}" type="pres">
      <dgm:prSet presAssocID="{E55C7238-4F6B-4F7D-AC8A-E32CACDDFC41}" presName="linNode" presStyleCnt="0"/>
      <dgm:spPr/>
    </dgm:pt>
    <dgm:pt modelId="{934646A0-6A7C-4DEE-88A5-7570CF5A9EE0}" type="pres">
      <dgm:prSet presAssocID="{E55C7238-4F6B-4F7D-AC8A-E32CACDDFC41}" presName="parentText" presStyleLbl="node1" presStyleIdx="5" presStyleCnt="6" custScaleX="76488">
        <dgm:presLayoutVars>
          <dgm:chMax val="1"/>
          <dgm:bulletEnabled val="1"/>
        </dgm:presLayoutVars>
      </dgm:prSet>
      <dgm:spPr/>
    </dgm:pt>
    <dgm:pt modelId="{3A62F709-4A0D-4772-BCF6-C5C3AE684691}" type="pres">
      <dgm:prSet presAssocID="{E55C7238-4F6B-4F7D-AC8A-E32CACDDFC41}" presName="descendantText" presStyleLbl="alignAccFollowNode1" presStyleIdx="5" presStyleCnt="6" custScaleX="104837">
        <dgm:presLayoutVars>
          <dgm:bulletEnabled val="1"/>
        </dgm:presLayoutVars>
      </dgm:prSet>
      <dgm:spPr/>
    </dgm:pt>
  </dgm:ptLst>
  <dgm:cxnLst>
    <dgm:cxn modelId="{6E009603-55A8-4B2D-A22D-E4A591A2C7F6}" srcId="{BC75463C-A3A4-46C6-B7B3-5B05ED9A0511}" destId="{4CA398A2-4755-4AB9-965E-1155261EBE17}" srcOrd="1" destOrd="0" parTransId="{F5169A73-2635-4D74-92F1-977C44D11A07}" sibTransId="{B476F8C9-65FA-47EC-B55F-ADF1241DBD4D}"/>
    <dgm:cxn modelId="{6E82AA04-1810-4374-8D3F-9A8C372FE536}" srcId="{BFA5ED7B-D780-4762-8CB8-6339F34F13DA}" destId="{8241467D-82F3-4583-9416-31C8EEC290C1}" srcOrd="0" destOrd="0" parTransId="{C1AA3A09-736E-4867-8BB3-780051F3FB10}" sibTransId="{A88AC4E6-4611-4A55-97B2-9D4A076CE8FD}"/>
    <dgm:cxn modelId="{1B7DE907-48DB-4ACC-B80C-D7EF110A46A0}" srcId="{F8BCDD32-2149-4659-8823-AF8B648A4498}" destId="{56246C5D-AA19-4007-B676-2C4B69E9BB77}" srcOrd="0" destOrd="0" parTransId="{B709EBC1-846F-40E2-A0C1-07BF9814B0B4}" sibTransId="{1E245DA5-2E74-4541-80A7-B428B7D41183}"/>
    <dgm:cxn modelId="{B7061B0C-6F1D-46F7-B5A4-ABEEEC94CBEC}" type="presOf" srcId="{B5D3A704-C3DE-4CA1-960D-6CA0077BE07F}" destId="{034705FF-DBFA-45BE-AA46-1C75F93F7B9D}" srcOrd="0" destOrd="0" presId="urn:microsoft.com/office/officeart/2005/8/layout/vList5"/>
    <dgm:cxn modelId="{AFB7F015-D959-43E2-BFCE-C0031A930B29}" srcId="{132FA7F4-15CE-4869-8ADB-8AD8A7086D22}" destId="{EC1B1702-8C1A-404A-A5A6-D53B743BEFE7}" srcOrd="1" destOrd="0" parTransId="{66648809-D30A-41E3-A319-0EEFC21CD62C}" sibTransId="{3D46957C-A56E-4573-94D9-D2E3BD03C03C}"/>
    <dgm:cxn modelId="{3A046416-52C2-4236-8112-73FE2E252B49}" type="presOf" srcId="{E55C7238-4F6B-4F7D-AC8A-E32CACDDFC41}" destId="{934646A0-6A7C-4DEE-88A5-7570CF5A9EE0}" srcOrd="0" destOrd="0" presId="urn:microsoft.com/office/officeart/2005/8/layout/vList5"/>
    <dgm:cxn modelId="{3B19651D-9635-4BCC-86E7-A4E1293AFFA7}" srcId="{F8BCDD32-2149-4659-8823-AF8B648A4498}" destId="{5D4320F4-44EC-48BA-A983-388109671644}" srcOrd="3" destOrd="0" parTransId="{0B14E9F3-DE1F-403D-8679-918B38309BA6}" sibTransId="{BC1CE314-4190-4710-887E-B39311ED99D8}"/>
    <dgm:cxn modelId="{F2FEBD1E-E9AF-4522-B38A-92AC01DE564D}" srcId="{132FA7F4-15CE-4869-8ADB-8AD8A7086D22}" destId="{1E5EBC3D-DE3A-4C1C-AA02-6E3F184A3F78}" srcOrd="0" destOrd="0" parTransId="{599F77DC-9DF8-4272-8BC3-C20715C5F41F}" sibTransId="{D415A259-A6C8-4B56-8788-F26920776701}"/>
    <dgm:cxn modelId="{E7457920-973F-4297-B039-A2D758872609}" srcId="{51DB383D-22B2-48EF-BF1D-F6B679E48BC4}" destId="{D921BF3B-CBC4-42FD-B4AF-3E7ADFE0AF2D}" srcOrd="1" destOrd="0" parTransId="{51436917-E3B1-4B2A-9737-669A3FE66C40}" sibTransId="{7C424428-3776-4CF9-8E0D-18104C82F8A3}"/>
    <dgm:cxn modelId="{18A5BE20-03D7-40D4-9D58-D837CA5EAC11}" type="presOf" srcId="{51DB383D-22B2-48EF-BF1D-F6B679E48BC4}" destId="{CF2411E4-FF10-4ED9-B52B-000AB733FAA0}" srcOrd="0" destOrd="0" presId="urn:microsoft.com/office/officeart/2005/8/layout/vList5"/>
    <dgm:cxn modelId="{D9E28F22-3114-4540-87C7-73C886BCB25E}" type="presOf" srcId="{C1172917-2FDD-4E19-A497-6A4D1399DE75}" destId="{79FF24E0-7560-4EBD-9288-975CE3ACEE86}" srcOrd="0" destOrd="0" presId="urn:microsoft.com/office/officeart/2005/8/layout/vList5"/>
    <dgm:cxn modelId="{6FCB2F26-DFE8-405E-B311-061EDE32AA02}" type="presOf" srcId="{F8BCDD32-2149-4659-8823-AF8B648A4498}" destId="{82F72E24-B8ED-492C-8D28-07DDEBE8AB90}" srcOrd="0" destOrd="0" presId="urn:microsoft.com/office/officeart/2005/8/layout/vList5"/>
    <dgm:cxn modelId="{49A83227-1EC9-415D-B65E-1C69C6E6012B}" type="presOf" srcId="{D921BF3B-CBC4-42FD-B4AF-3E7ADFE0AF2D}" destId="{034705FF-DBFA-45BE-AA46-1C75F93F7B9D}" srcOrd="0" destOrd="1" presId="urn:microsoft.com/office/officeart/2005/8/layout/vList5"/>
    <dgm:cxn modelId="{32DEAF38-C058-4226-BBF0-D7C77DB3E435}" type="presOf" srcId="{732CC7F4-46C1-4276-9D5E-BDB80169DE54}" destId="{61F34152-5350-4F0F-B032-7CBBF0D5D2C0}" srcOrd="0" destOrd="2" presId="urn:microsoft.com/office/officeart/2005/8/layout/vList5"/>
    <dgm:cxn modelId="{D3EECF3B-66DF-4494-A326-28500B798F2B}" srcId="{440FF33F-AED8-4757-BA4B-63ED0EE4EF2F}" destId="{E55C7238-4F6B-4F7D-AC8A-E32CACDDFC41}" srcOrd="5" destOrd="0" parTransId="{0F771F02-C52A-49DF-BCD0-3B8A8DDC8D5C}" sibTransId="{19971A2A-3111-49F5-AA9D-19322E26BEF2}"/>
    <dgm:cxn modelId="{58BE543C-0A07-4306-8924-A934E94E5756}" srcId="{440FF33F-AED8-4757-BA4B-63ED0EE4EF2F}" destId="{F8BCDD32-2149-4659-8823-AF8B648A4498}" srcOrd="1" destOrd="0" parTransId="{57F12E45-25C3-497D-9273-BF4E9149CD64}" sibTransId="{DD64B826-73DF-485B-A3DD-FCBBE15952BD}"/>
    <dgm:cxn modelId="{58B4E840-3ABE-4110-8E5C-33C302CAADA5}" type="presOf" srcId="{EC1B1702-8C1A-404A-A5A6-D53B743BEFE7}" destId="{DBB30122-0845-44E2-B9D6-759E58364C81}" srcOrd="0" destOrd="1" presId="urn:microsoft.com/office/officeart/2005/8/layout/vList5"/>
    <dgm:cxn modelId="{BBE63B62-633A-4BCD-9565-BC6F43DF8E84}" type="presOf" srcId="{1E5EBC3D-DE3A-4C1C-AA02-6E3F184A3F78}" destId="{DBB30122-0845-44E2-B9D6-759E58364C81}" srcOrd="0" destOrd="0" presId="urn:microsoft.com/office/officeart/2005/8/layout/vList5"/>
    <dgm:cxn modelId="{BBD4006F-86B7-4E05-874B-2002FE780957}" type="presOf" srcId="{2696EA5F-7D34-49D4-B8C3-1F0EC250257F}" destId="{61F34152-5350-4F0F-B032-7CBBF0D5D2C0}" srcOrd="0" destOrd="1" presId="urn:microsoft.com/office/officeart/2005/8/layout/vList5"/>
    <dgm:cxn modelId="{5DAF1D4F-0656-4335-B55C-28DE58288ADD}" srcId="{BC75463C-A3A4-46C6-B7B3-5B05ED9A0511}" destId="{C1172917-2FDD-4E19-A497-6A4D1399DE75}" srcOrd="0" destOrd="0" parTransId="{5CF3846E-2756-402D-B8AB-AC05432A98F6}" sibTransId="{439121B2-610C-4D48-9F9B-9019515CF72E}"/>
    <dgm:cxn modelId="{1A94C050-CD87-46A9-95EE-75793EAA50B5}" type="presOf" srcId="{56246C5D-AA19-4007-B676-2C4B69E9BB77}" destId="{61F34152-5350-4F0F-B032-7CBBF0D5D2C0}" srcOrd="0" destOrd="0" presId="urn:microsoft.com/office/officeart/2005/8/layout/vList5"/>
    <dgm:cxn modelId="{86CC4177-955E-4090-B74C-999A6F82108B}" srcId="{BFA5ED7B-D780-4762-8CB8-6339F34F13DA}" destId="{16CDDDB4-3FB3-4A82-A39F-B2FA79DEB7E3}" srcOrd="1" destOrd="0" parTransId="{29B379D5-11DF-40E4-BFBE-B7C090FC8847}" sibTransId="{1BF04147-968A-4A54-8DF8-BEBED055E163}"/>
    <dgm:cxn modelId="{A53B255A-ADCD-4246-BB11-7B1A774B5502}" srcId="{F8BCDD32-2149-4659-8823-AF8B648A4498}" destId="{732CC7F4-46C1-4276-9D5E-BDB80169DE54}" srcOrd="2" destOrd="0" parTransId="{AD22B1C0-4C12-4063-A981-6BB0FBD063CE}" sibTransId="{4FB3020E-7ECF-456F-AD57-619F42E5B8B8}"/>
    <dgm:cxn modelId="{61D6D47F-0F04-465C-AF98-2BE482028447}" type="presOf" srcId="{132FA7F4-15CE-4869-8ADB-8AD8A7086D22}" destId="{8F61A4D3-016A-4406-BB24-79E79DD5F731}" srcOrd="0" destOrd="0" presId="urn:microsoft.com/office/officeart/2005/8/layout/vList5"/>
    <dgm:cxn modelId="{4E130781-9B4C-4D5E-830F-2135401745B7}" srcId="{440FF33F-AED8-4757-BA4B-63ED0EE4EF2F}" destId="{51DB383D-22B2-48EF-BF1D-F6B679E48BC4}" srcOrd="0" destOrd="0" parTransId="{59D40B0C-BD11-41BE-B946-B177F87930F1}" sibTransId="{E9E8CF69-920F-4B2B-83C5-9A8BC1654976}"/>
    <dgm:cxn modelId="{A4A96782-2B53-4B02-967C-18CA6FB1A9AC}" srcId="{F8BCDD32-2149-4659-8823-AF8B648A4498}" destId="{2696EA5F-7D34-49D4-B8C3-1F0EC250257F}" srcOrd="1" destOrd="0" parTransId="{ABC34511-56BB-4875-A931-E087F0923C4F}" sibTransId="{2FCD858F-A765-4462-A156-C4B137264539}"/>
    <dgm:cxn modelId="{CE38C48E-9AE6-4841-BD64-6B24D8A25D52}" srcId="{440FF33F-AED8-4757-BA4B-63ED0EE4EF2F}" destId="{132FA7F4-15CE-4869-8ADB-8AD8A7086D22}" srcOrd="2" destOrd="0" parTransId="{75E2D1B7-2F7F-4FC0-9DCF-7ADEBAAD4033}" sibTransId="{0A9B680A-22CF-49EB-92DC-74E47252D266}"/>
    <dgm:cxn modelId="{DCA3009B-3043-45CA-808B-22F407377944}" srcId="{440FF33F-AED8-4757-BA4B-63ED0EE4EF2F}" destId="{BC75463C-A3A4-46C6-B7B3-5B05ED9A0511}" srcOrd="4" destOrd="0" parTransId="{BD4F0D1E-1FD6-4A44-B262-F7549CBD67C3}" sibTransId="{C5522B60-A0E1-45B1-A12C-B70DA666F0A4}"/>
    <dgm:cxn modelId="{435509A2-0271-4FFE-8FDF-90FC3E74149E}" srcId="{BC75463C-A3A4-46C6-B7B3-5B05ED9A0511}" destId="{CE09EAD6-A741-4A61-8E90-2BD6764DAB2A}" srcOrd="2" destOrd="0" parTransId="{87D6C54C-E8DB-420A-AAE5-3736AF86FAE8}" sibTransId="{0D561235-7A14-442F-90AB-037C3B2E1DEF}"/>
    <dgm:cxn modelId="{3809B7B0-80C3-4DC7-A795-5236B5387F3F}" type="presOf" srcId="{5D4320F4-44EC-48BA-A983-388109671644}" destId="{61F34152-5350-4F0F-B032-7CBBF0D5D2C0}" srcOrd="0" destOrd="3" presId="urn:microsoft.com/office/officeart/2005/8/layout/vList5"/>
    <dgm:cxn modelId="{C57732B5-A4DD-45A2-A921-8066A5E3DBAB}" srcId="{440FF33F-AED8-4757-BA4B-63ED0EE4EF2F}" destId="{BFA5ED7B-D780-4762-8CB8-6339F34F13DA}" srcOrd="3" destOrd="0" parTransId="{4FDE349E-C861-4EC3-8CFE-F4732299C6B2}" sibTransId="{5943A4B7-2163-483F-B9FC-5808A6741A76}"/>
    <dgm:cxn modelId="{F2A7ABB9-536E-4D54-B47A-984682D4A53A}" type="presOf" srcId="{8241467D-82F3-4583-9416-31C8EEC290C1}" destId="{EF06193E-F269-4222-80DA-3B34D99DF45F}" srcOrd="0" destOrd="0" presId="urn:microsoft.com/office/officeart/2005/8/layout/vList5"/>
    <dgm:cxn modelId="{292A63BE-8661-4AE5-B71C-A26386412E7E}" type="presOf" srcId="{BFA5ED7B-D780-4762-8CB8-6339F34F13DA}" destId="{F64A584E-B5C4-42CC-8829-94952A2EC34F}" srcOrd="0" destOrd="0" presId="urn:microsoft.com/office/officeart/2005/8/layout/vList5"/>
    <dgm:cxn modelId="{A4857ECA-5748-43A0-8D05-5D47229C1F25}" type="presOf" srcId="{440FF33F-AED8-4757-BA4B-63ED0EE4EF2F}" destId="{60BC3F48-4035-4948-B48B-D216E52077FE}" srcOrd="0" destOrd="0" presId="urn:microsoft.com/office/officeart/2005/8/layout/vList5"/>
    <dgm:cxn modelId="{D8B6CCCD-A145-4421-BFA9-F7BE60116704}" srcId="{51DB383D-22B2-48EF-BF1D-F6B679E48BC4}" destId="{B5D3A704-C3DE-4CA1-960D-6CA0077BE07F}" srcOrd="0" destOrd="0" parTransId="{3DEDB067-1A09-408B-9531-FDDA964727F6}" sibTransId="{977B6323-07E3-4BDC-800D-040369A718B8}"/>
    <dgm:cxn modelId="{9D2DAFED-858F-4A9E-9F79-2F5FA219F847}" type="presOf" srcId="{BC75463C-A3A4-46C6-B7B3-5B05ED9A0511}" destId="{F4ECA632-C7DA-400C-88B0-FAF24EC8EA3D}" srcOrd="0" destOrd="0" presId="urn:microsoft.com/office/officeart/2005/8/layout/vList5"/>
    <dgm:cxn modelId="{96EFC6ED-AFCC-4BB8-B62B-8F8158B97A9D}" type="presOf" srcId="{0F86AF5C-1561-4BE2-A58D-EC5D384FC2CA}" destId="{3A62F709-4A0D-4772-BCF6-C5C3AE684691}" srcOrd="0" destOrd="0" presId="urn:microsoft.com/office/officeart/2005/8/layout/vList5"/>
    <dgm:cxn modelId="{D27CEEED-A539-4C32-9B7C-654674F5C7BC}" type="presOf" srcId="{4CA398A2-4755-4AB9-965E-1155261EBE17}" destId="{79FF24E0-7560-4EBD-9288-975CE3ACEE86}" srcOrd="0" destOrd="1" presId="urn:microsoft.com/office/officeart/2005/8/layout/vList5"/>
    <dgm:cxn modelId="{665002F2-D8EA-410A-BAC0-54850FA893E3}" type="presOf" srcId="{16CDDDB4-3FB3-4A82-A39F-B2FA79DEB7E3}" destId="{EF06193E-F269-4222-80DA-3B34D99DF45F}" srcOrd="0" destOrd="1" presId="urn:microsoft.com/office/officeart/2005/8/layout/vList5"/>
    <dgm:cxn modelId="{9F4C2EFB-A0E6-4C4F-9314-4C690D9774A6}" srcId="{E55C7238-4F6B-4F7D-AC8A-E32CACDDFC41}" destId="{0F86AF5C-1561-4BE2-A58D-EC5D384FC2CA}" srcOrd="0" destOrd="0" parTransId="{CF0645EA-2CDA-4C37-A9D6-27ECDB8DD9C4}" sibTransId="{51BDC02B-C094-4F2F-B3B2-B8908E0D4CF6}"/>
    <dgm:cxn modelId="{F295C0FC-1878-4EF1-AAA0-108B3160A6B2}" type="presOf" srcId="{CE09EAD6-A741-4A61-8E90-2BD6764DAB2A}" destId="{79FF24E0-7560-4EBD-9288-975CE3ACEE86}" srcOrd="0" destOrd="2" presId="urn:microsoft.com/office/officeart/2005/8/layout/vList5"/>
    <dgm:cxn modelId="{A42D510C-4370-4CA1-AA6C-6D1EB6F4A1E4}" type="presParOf" srcId="{60BC3F48-4035-4948-B48B-D216E52077FE}" destId="{6CF6AD97-28A5-4DAB-BC9A-AD1C71651A9A}" srcOrd="0" destOrd="0" presId="urn:microsoft.com/office/officeart/2005/8/layout/vList5"/>
    <dgm:cxn modelId="{8325A240-B395-4EDA-8B4F-5589A18337B4}" type="presParOf" srcId="{6CF6AD97-28A5-4DAB-BC9A-AD1C71651A9A}" destId="{CF2411E4-FF10-4ED9-B52B-000AB733FAA0}" srcOrd="0" destOrd="0" presId="urn:microsoft.com/office/officeart/2005/8/layout/vList5"/>
    <dgm:cxn modelId="{1FAE0EF8-8CD5-4498-99C9-72797CD05458}" type="presParOf" srcId="{6CF6AD97-28A5-4DAB-BC9A-AD1C71651A9A}" destId="{034705FF-DBFA-45BE-AA46-1C75F93F7B9D}" srcOrd="1" destOrd="0" presId="urn:microsoft.com/office/officeart/2005/8/layout/vList5"/>
    <dgm:cxn modelId="{14360450-19FE-41CE-8ED4-FC639F278FEE}" type="presParOf" srcId="{60BC3F48-4035-4948-B48B-D216E52077FE}" destId="{0BE26EA3-C44A-4246-9DA0-916C310C7850}" srcOrd="1" destOrd="0" presId="urn:microsoft.com/office/officeart/2005/8/layout/vList5"/>
    <dgm:cxn modelId="{2E18DE26-0F4E-4840-9BAB-1FA751FDE82D}" type="presParOf" srcId="{60BC3F48-4035-4948-B48B-D216E52077FE}" destId="{9A22C905-6A26-4748-ACE5-42526B95696A}" srcOrd="2" destOrd="0" presId="urn:microsoft.com/office/officeart/2005/8/layout/vList5"/>
    <dgm:cxn modelId="{EA65FABB-D861-40AB-A2EA-518AACF6C56A}" type="presParOf" srcId="{9A22C905-6A26-4748-ACE5-42526B95696A}" destId="{82F72E24-B8ED-492C-8D28-07DDEBE8AB90}" srcOrd="0" destOrd="0" presId="urn:microsoft.com/office/officeart/2005/8/layout/vList5"/>
    <dgm:cxn modelId="{2607866E-2FFA-4F4A-B1F6-40563D6E97D8}" type="presParOf" srcId="{9A22C905-6A26-4748-ACE5-42526B95696A}" destId="{61F34152-5350-4F0F-B032-7CBBF0D5D2C0}" srcOrd="1" destOrd="0" presId="urn:microsoft.com/office/officeart/2005/8/layout/vList5"/>
    <dgm:cxn modelId="{261E6999-269D-4FAE-B7B5-1C185009B46A}" type="presParOf" srcId="{60BC3F48-4035-4948-B48B-D216E52077FE}" destId="{BC0F63FE-3175-43A5-9571-C59FB3076CD1}" srcOrd="3" destOrd="0" presId="urn:microsoft.com/office/officeart/2005/8/layout/vList5"/>
    <dgm:cxn modelId="{03EABE88-D106-4603-A751-BCFAF220C255}" type="presParOf" srcId="{60BC3F48-4035-4948-B48B-D216E52077FE}" destId="{6062CC7C-24C3-4699-9EB9-6344A0BC56D6}" srcOrd="4" destOrd="0" presId="urn:microsoft.com/office/officeart/2005/8/layout/vList5"/>
    <dgm:cxn modelId="{9841D686-0070-4F0C-AD37-9FAF8EFB139C}" type="presParOf" srcId="{6062CC7C-24C3-4699-9EB9-6344A0BC56D6}" destId="{8F61A4D3-016A-4406-BB24-79E79DD5F731}" srcOrd="0" destOrd="0" presId="urn:microsoft.com/office/officeart/2005/8/layout/vList5"/>
    <dgm:cxn modelId="{693812CD-84DE-4CE8-A26F-1EB1B23559BA}" type="presParOf" srcId="{6062CC7C-24C3-4699-9EB9-6344A0BC56D6}" destId="{DBB30122-0845-44E2-B9D6-759E58364C81}" srcOrd="1" destOrd="0" presId="urn:microsoft.com/office/officeart/2005/8/layout/vList5"/>
    <dgm:cxn modelId="{67D000F0-1964-462C-9CD8-181DE35E2CC6}" type="presParOf" srcId="{60BC3F48-4035-4948-B48B-D216E52077FE}" destId="{426EC4C0-FF1A-4E09-B18C-1ACC36EDFF41}" srcOrd="5" destOrd="0" presId="urn:microsoft.com/office/officeart/2005/8/layout/vList5"/>
    <dgm:cxn modelId="{968835A7-FE5E-459E-9A9E-B8297FDB2EE4}" type="presParOf" srcId="{60BC3F48-4035-4948-B48B-D216E52077FE}" destId="{B6C0BA07-0471-4B6A-94AC-D3CDCF4A4849}" srcOrd="6" destOrd="0" presId="urn:microsoft.com/office/officeart/2005/8/layout/vList5"/>
    <dgm:cxn modelId="{996FC428-B60A-442F-B32F-1F768B80F937}" type="presParOf" srcId="{B6C0BA07-0471-4B6A-94AC-D3CDCF4A4849}" destId="{F64A584E-B5C4-42CC-8829-94952A2EC34F}" srcOrd="0" destOrd="0" presId="urn:microsoft.com/office/officeart/2005/8/layout/vList5"/>
    <dgm:cxn modelId="{8C8784C9-0908-407D-A81C-93FE66F4BFC6}" type="presParOf" srcId="{B6C0BA07-0471-4B6A-94AC-D3CDCF4A4849}" destId="{EF06193E-F269-4222-80DA-3B34D99DF45F}" srcOrd="1" destOrd="0" presId="urn:microsoft.com/office/officeart/2005/8/layout/vList5"/>
    <dgm:cxn modelId="{61ADC1F1-820E-480A-B0AB-EB52240E15CE}" type="presParOf" srcId="{60BC3F48-4035-4948-B48B-D216E52077FE}" destId="{07578C02-25E3-4114-8034-B5D45ECD7B85}" srcOrd="7" destOrd="0" presId="urn:microsoft.com/office/officeart/2005/8/layout/vList5"/>
    <dgm:cxn modelId="{DBE4DD8E-C464-4FFF-A66D-DE08B98699FA}" type="presParOf" srcId="{60BC3F48-4035-4948-B48B-D216E52077FE}" destId="{29A297F6-7DEB-45E9-B9F7-F69643016DEF}" srcOrd="8" destOrd="0" presId="urn:microsoft.com/office/officeart/2005/8/layout/vList5"/>
    <dgm:cxn modelId="{F4CE4F39-C490-4537-9823-8134DB991609}" type="presParOf" srcId="{29A297F6-7DEB-45E9-B9F7-F69643016DEF}" destId="{F4ECA632-C7DA-400C-88B0-FAF24EC8EA3D}" srcOrd="0" destOrd="0" presId="urn:microsoft.com/office/officeart/2005/8/layout/vList5"/>
    <dgm:cxn modelId="{4C87CC2D-907C-414C-B4D4-1AE8A315A339}" type="presParOf" srcId="{29A297F6-7DEB-45E9-B9F7-F69643016DEF}" destId="{79FF24E0-7560-4EBD-9288-975CE3ACEE86}" srcOrd="1" destOrd="0" presId="urn:microsoft.com/office/officeart/2005/8/layout/vList5"/>
    <dgm:cxn modelId="{3104AC15-B565-43A0-BD03-6B4A377F7EF3}" type="presParOf" srcId="{60BC3F48-4035-4948-B48B-D216E52077FE}" destId="{37FF4768-65B8-4E66-8B8B-0B2541E0C4A0}" srcOrd="9" destOrd="0" presId="urn:microsoft.com/office/officeart/2005/8/layout/vList5"/>
    <dgm:cxn modelId="{F9F55E03-4D9F-4D55-AD9F-BCC0AEDC235D}" type="presParOf" srcId="{60BC3F48-4035-4948-B48B-D216E52077FE}" destId="{31B3981E-17B2-497F-82D9-5971C678B9B6}" srcOrd="10" destOrd="0" presId="urn:microsoft.com/office/officeart/2005/8/layout/vList5"/>
    <dgm:cxn modelId="{5B0B1E87-32F6-47F2-BCAF-D91D623EFAAA}" type="presParOf" srcId="{31B3981E-17B2-497F-82D9-5971C678B9B6}" destId="{934646A0-6A7C-4DEE-88A5-7570CF5A9EE0}" srcOrd="0" destOrd="0" presId="urn:microsoft.com/office/officeart/2005/8/layout/vList5"/>
    <dgm:cxn modelId="{352A2314-D1BC-4689-9CDE-AB31C296063C}" type="presParOf" srcId="{31B3981E-17B2-497F-82D9-5971C678B9B6}" destId="{3A62F709-4A0D-4772-BCF6-C5C3AE684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78EB4D-A2D8-4188-AB4B-0FBD0E6FADE0}" type="doc">
      <dgm:prSet loTypeId="urn:microsoft.com/office/officeart/2005/8/layout/target1" loCatId="relationship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pt-PT"/>
        </a:p>
      </dgm:t>
    </dgm:pt>
    <dgm:pt modelId="{928ECB59-C19F-4BCD-BF72-A302F0346E62}">
      <dgm:prSet/>
      <dgm:spPr/>
      <dgm:t>
        <a:bodyPr/>
        <a:lstStyle/>
        <a:p>
          <a:r>
            <a:rPr lang="pt-PT">
              <a:solidFill>
                <a:schemeClr val="bg1"/>
              </a:solidFill>
            </a:rPr>
            <a:t>Ações imediatas para manter serviços mínimos</a:t>
          </a:r>
        </a:p>
      </dgm:t>
    </dgm:pt>
    <dgm:pt modelId="{F6FE1C32-CCE8-4B0C-91B3-1A2102FBF5CE}" type="parTrans" cxnId="{452CFD35-791C-493A-AAC0-832B746BFC5E}">
      <dgm:prSet/>
      <dgm:spPr/>
      <dgm:t>
        <a:bodyPr/>
        <a:lstStyle/>
        <a:p>
          <a:endParaRPr lang="pt-PT"/>
        </a:p>
      </dgm:t>
    </dgm:pt>
    <dgm:pt modelId="{3443D95E-2C92-4B13-AE65-0407B4B064FD}" type="sibTrans" cxnId="{452CFD35-791C-493A-AAC0-832B746BFC5E}">
      <dgm:prSet/>
      <dgm:spPr/>
      <dgm:t>
        <a:bodyPr/>
        <a:lstStyle/>
        <a:p>
          <a:endParaRPr lang="pt-PT"/>
        </a:p>
      </dgm:t>
    </dgm:pt>
    <dgm:pt modelId="{3AEDCEC5-A6DF-42D2-A8EC-703EE2AF5B54}">
      <dgm:prSet/>
      <dgm:spPr/>
      <dgm:t>
        <a:bodyPr/>
        <a:lstStyle/>
        <a:p>
          <a:r>
            <a:rPr lang="pt-PT">
              <a:solidFill>
                <a:schemeClr val="bg1"/>
              </a:solidFill>
            </a:rPr>
            <a:t>Comunicação com autoridades e reguladores</a:t>
          </a:r>
        </a:p>
      </dgm:t>
    </dgm:pt>
    <dgm:pt modelId="{86B76380-CBBC-46DA-9178-DE112D4B54BD}" type="parTrans" cxnId="{05429E42-D03F-4CE3-8EB9-EC2A7064F2D1}">
      <dgm:prSet/>
      <dgm:spPr/>
      <dgm:t>
        <a:bodyPr/>
        <a:lstStyle/>
        <a:p>
          <a:endParaRPr lang="pt-PT"/>
        </a:p>
      </dgm:t>
    </dgm:pt>
    <dgm:pt modelId="{19DB31A3-792C-45B2-82DC-A6E777E08A7A}" type="sibTrans" cxnId="{05429E42-D03F-4CE3-8EB9-EC2A7064F2D1}">
      <dgm:prSet/>
      <dgm:spPr/>
      <dgm:t>
        <a:bodyPr/>
        <a:lstStyle/>
        <a:p>
          <a:endParaRPr lang="pt-PT"/>
        </a:p>
      </dgm:t>
    </dgm:pt>
    <dgm:pt modelId="{74E3954A-B93A-4982-B36C-8436B396B6E8}">
      <dgm:prSet/>
      <dgm:spPr/>
      <dgm:t>
        <a:bodyPr/>
        <a:lstStyle/>
        <a:p>
          <a:r>
            <a:rPr lang="pt-PT">
              <a:solidFill>
                <a:schemeClr val="bg1"/>
              </a:solidFill>
            </a:rPr>
            <a:t>Alternativas operacionais (fallback)</a:t>
          </a:r>
        </a:p>
      </dgm:t>
    </dgm:pt>
    <dgm:pt modelId="{B27919CE-D70C-4276-9F6A-6B49B0053F9F}" type="parTrans" cxnId="{A2CCC5CA-E11B-4C80-897C-13566E4B8FC1}">
      <dgm:prSet/>
      <dgm:spPr/>
      <dgm:t>
        <a:bodyPr/>
        <a:lstStyle/>
        <a:p>
          <a:endParaRPr lang="pt-PT"/>
        </a:p>
      </dgm:t>
    </dgm:pt>
    <dgm:pt modelId="{460797EE-B0FF-461D-A5C5-FBBC81F21576}" type="sibTrans" cxnId="{A2CCC5CA-E11B-4C80-897C-13566E4B8FC1}">
      <dgm:prSet/>
      <dgm:spPr/>
      <dgm:t>
        <a:bodyPr/>
        <a:lstStyle/>
        <a:p>
          <a:endParaRPr lang="pt-PT"/>
        </a:p>
      </dgm:t>
    </dgm:pt>
    <dgm:pt modelId="{ED6C90D3-220E-40F3-BB17-679D5CECE475}" type="pres">
      <dgm:prSet presAssocID="{6078EB4D-A2D8-4188-AB4B-0FBD0E6FADE0}" presName="composite" presStyleCnt="0">
        <dgm:presLayoutVars>
          <dgm:chMax val="5"/>
          <dgm:dir/>
          <dgm:resizeHandles val="exact"/>
        </dgm:presLayoutVars>
      </dgm:prSet>
      <dgm:spPr/>
    </dgm:pt>
    <dgm:pt modelId="{B0789EC2-5F73-4BF4-9304-7C1C2FC98F75}" type="pres">
      <dgm:prSet presAssocID="{928ECB59-C19F-4BCD-BF72-A302F0346E62}" presName="circle1" presStyleLbl="lnNode1" presStyleIdx="0" presStyleCnt="3"/>
      <dgm:spPr/>
    </dgm:pt>
    <dgm:pt modelId="{E3EDD360-B06B-4907-9EFA-90DE25B6A47D}" type="pres">
      <dgm:prSet presAssocID="{928ECB59-C19F-4BCD-BF72-A302F0346E62}" presName="text1" presStyleLbl="revTx" presStyleIdx="0" presStyleCnt="3">
        <dgm:presLayoutVars>
          <dgm:bulletEnabled val="1"/>
        </dgm:presLayoutVars>
      </dgm:prSet>
      <dgm:spPr/>
    </dgm:pt>
    <dgm:pt modelId="{876D7BF6-61C7-43EA-83AE-04A333F4C3E3}" type="pres">
      <dgm:prSet presAssocID="{928ECB59-C19F-4BCD-BF72-A302F0346E62}" presName="line1" presStyleLbl="callout" presStyleIdx="0" presStyleCnt="6"/>
      <dgm:spPr/>
    </dgm:pt>
    <dgm:pt modelId="{5E603547-051F-4B71-8D36-B8208891EAAB}" type="pres">
      <dgm:prSet presAssocID="{928ECB59-C19F-4BCD-BF72-A302F0346E62}" presName="d1" presStyleLbl="callout" presStyleIdx="1" presStyleCnt="6"/>
      <dgm:spPr/>
    </dgm:pt>
    <dgm:pt modelId="{90828E06-025D-450B-9436-9E54BF13D137}" type="pres">
      <dgm:prSet presAssocID="{3AEDCEC5-A6DF-42D2-A8EC-703EE2AF5B54}" presName="circle2" presStyleLbl="lnNode1" presStyleIdx="1" presStyleCnt="3"/>
      <dgm:spPr/>
    </dgm:pt>
    <dgm:pt modelId="{9FEA8ED3-83F9-49F8-83CE-463399F48EB8}" type="pres">
      <dgm:prSet presAssocID="{3AEDCEC5-A6DF-42D2-A8EC-703EE2AF5B54}" presName="text2" presStyleLbl="revTx" presStyleIdx="1" presStyleCnt="3">
        <dgm:presLayoutVars>
          <dgm:bulletEnabled val="1"/>
        </dgm:presLayoutVars>
      </dgm:prSet>
      <dgm:spPr/>
    </dgm:pt>
    <dgm:pt modelId="{6BA67495-B903-40B5-B936-7056518BCEDC}" type="pres">
      <dgm:prSet presAssocID="{3AEDCEC5-A6DF-42D2-A8EC-703EE2AF5B54}" presName="line2" presStyleLbl="callout" presStyleIdx="2" presStyleCnt="6"/>
      <dgm:spPr/>
    </dgm:pt>
    <dgm:pt modelId="{21BFBAE4-D28B-4EFB-8094-290DF1991689}" type="pres">
      <dgm:prSet presAssocID="{3AEDCEC5-A6DF-42D2-A8EC-703EE2AF5B54}" presName="d2" presStyleLbl="callout" presStyleIdx="3" presStyleCnt="6"/>
      <dgm:spPr/>
    </dgm:pt>
    <dgm:pt modelId="{FEAD57BD-2867-41DA-AFA6-3A1CD7D20577}" type="pres">
      <dgm:prSet presAssocID="{74E3954A-B93A-4982-B36C-8436B396B6E8}" presName="circle3" presStyleLbl="lnNode1" presStyleIdx="2" presStyleCnt="3"/>
      <dgm:spPr/>
    </dgm:pt>
    <dgm:pt modelId="{C9732682-46DD-424B-9707-FC57B08AD6D1}" type="pres">
      <dgm:prSet presAssocID="{74E3954A-B93A-4982-B36C-8436B396B6E8}" presName="text3" presStyleLbl="revTx" presStyleIdx="2" presStyleCnt="3">
        <dgm:presLayoutVars>
          <dgm:bulletEnabled val="1"/>
        </dgm:presLayoutVars>
      </dgm:prSet>
      <dgm:spPr/>
    </dgm:pt>
    <dgm:pt modelId="{3DC59093-17F4-4008-B084-34C7CDD1A9FA}" type="pres">
      <dgm:prSet presAssocID="{74E3954A-B93A-4982-B36C-8436B396B6E8}" presName="line3" presStyleLbl="callout" presStyleIdx="4" presStyleCnt="6"/>
      <dgm:spPr/>
    </dgm:pt>
    <dgm:pt modelId="{98F2B23C-0BBC-48C8-AF53-FCA8B36B5969}" type="pres">
      <dgm:prSet presAssocID="{74E3954A-B93A-4982-B36C-8436B396B6E8}" presName="d3" presStyleLbl="callout" presStyleIdx="5" presStyleCnt="6"/>
      <dgm:spPr/>
    </dgm:pt>
  </dgm:ptLst>
  <dgm:cxnLst>
    <dgm:cxn modelId="{452CFD35-791C-493A-AAC0-832B746BFC5E}" srcId="{6078EB4D-A2D8-4188-AB4B-0FBD0E6FADE0}" destId="{928ECB59-C19F-4BCD-BF72-A302F0346E62}" srcOrd="0" destOrd="0" parTransId="{F6FE1C32-CCE8-4B0C-91B3-1A2102FBF5CE}" sibTransId="{3443D95E-2C92-4B13-AE65-0407B4B064FD}"/>
    <dgm:cxn modelId="{05429E42-D03F-4CE3-8EB9-EC2A7064F2D1}" srcId="{6078EB4D-A2D8-4188-AB4B-0FBD0E6FADE0}" destId="{3AEDCEC5-A6DF-42D2-A8EC-703EE2AF5B54}" srcOrd="1" destOrd="0" parTransId="{86B76380-CBBC-46DA-9178-DE112D4B54BD}" sibTransId="{19DB31A3-792C-45B2-82DC-A6E777E08A7A}"/>
    <dgm:cxn modelId="{64AFC474-6171-4725-A007-EFC5D1F28303}" type="presOf" srcId="{3AEDCEC5-A6DF-42D2-A8EC-703EE2AF5B54}" destId="{9FEA8ED3-83F9-49F8-83CE-463399F48EB8}" srcOrd="0" destOrd="0" presId="urn:microsoft.com/office/officeart/2005/8/layout/target1"/>
    <dgm:cxn modelId="{8543577B-B2C5-441F-A389-797F62254C72}" type="presOf" srcId="{74E3954A-B93A-4982-B36C-8436B396B6E8}" destId="{C9732682-46DD-424B-9707-FC57B08AD6D1}" srcOrd="0" destOrd="0" presId="urn:microsoft.com/office/officeart/2005/8/layout/target1"/>
    <dgm:cxn modelId="{DE495793-A591-4681-ABAF-E9DA00D5D500}" type="presOf" srcId="{6078EB4D-A2D8-4188-AB4B-0FBD0E6FADE0}" destId="{ED6C90D3-220E-40F3-BB17-679D5CECE475}" srcOrd="0" destOrd="0" presId="urn:microsoft.com/office/officeart/2005/8/layout/target1"/>
    <dgm:cxn modelId="{47EF13B8-B1F9-417A-8903-0E440480BA55}" type="presOf" srcId="{928ECB59-C19F-4BCD-BF72-A302F0346E62}" destId="{E3EDD360-B06B-4907-9EFA-90DE25B6A47D}" srcOrd="0" destOrd="0" presId="urn:microsoft.com/office/officeart/2005/8/layout/target1"/>
    <dgm:cxn modelId="{A2CCC5CA-E11B-4C80-897C-13566E4B8FC1}" srcId="{6078EB4D-A2D8-4188-AB4B-0FBD0E6FADE0}" destId="{74E3954A-B93A-4982-B36C-8436B396B6E8}" srcOrd="2" destOrd="0" parTransId="{B27919CE-D70C-4276-9F6A-6B49B0053F9F}" sibTransId="{460797EE-B0FF-461D-A5C5-FBBC81F21576}"/>
    <dgm:cxn modelId="{F58362E4-FFC1-4DD3-8E46-CB10AEE3CF5B}" type="presParOf" srcId="{ED6C90D3-220E-40F3-BB17-679D5CECE475}" destId="{B0789EC2-5F73-4BF4-9304-7C1C2FC98F75}" srcOrd="0" destOrd="0" presId="urn:microsoft.com/office/officeart/2005/8/layout/target1"/>
    <dgm:cxn modelId="{EF2CBEDD-8489-47DC-9E48-5701827FD37B}" type="presParOf" srcId="{ED6C90D3-220E-40F3-BB17-679D5CECE475}" destId="{E3EDD360-B06B-4907-9EFA-90DE25B6A47D}" srcOrd="1" destOrd="0" presId="urn:microsoft.com/office/officeart/2005/8/layout/target1"/>
    <dgm:cxn modelId="{7B24E487-5CE1-476C-A1B9-7D8E4614A9ED}" type="presParOf" srcId="{ED6C90D3-220E-40F3-BB17-679D5CECE475}" destId="{876D7BF6-61C7-43EA-83AE-04A333F4C3E3}" srcOrd="2" destOrd="0" presId="urn:microsoft.com/office/officeart/2005/8/layout/target1"/>
    <dgm:cxn modelId="{CE7AE1A9-E1B9-4CA0-BCA1-AC4734AAEDB4}" type="presParOf" srcId="{ED6C90D3-220E-40F3-BB17-679D5CECE475}" destId="{5E603547-051F-4B71-8D36-B8208891EAAB}" srcOrd="3" destOrd="0" presId="urn:microsoft.com/office/officeart/2005/8/layout/target1"/>
    <dgm:cxn modelId="{A9F7AA69-3358-4BFB-AA2D-C5257AC7E74D}" type="presParOf" srcId="{ED6C90D3-220E-40F3-BB17-679D5CECE475}" destId="{90828E06-025D-450B-9436-9E54BF13D137}" srcOrd="4" destOrd="0" presId="urn:microsoft.com/office/officeart/2005/8/layout/target1"/>
    <dgm:cxn modelId="{E736A721-9D01-40E1-934F-0ECCE3EC0E5B}" type="presParOf" srcId="{ED6C90D3-220E-40F3-BB17-679D5CECE475}" destId="{9FEA8ED3-83F9-49F8-83CE-463399F48EB8}" srcOrd="5" destOrd="0" presId="urn:microsoft.com/office/officeart/2005/8/layout/target1"/>
    <dgm:cxn modelId="{BA09E203-3A35-4178-A811-F5BB83857AC2}" type="presParOf" srcId="{ED6C90D3-220E-40F3-BB17-679D5CECE475}" destId="{6BA67495-B903-40B5-B936-7056518BCEDC}" srcOrd="6" destOrd="0" presId="urn:microsoft.com/office/officeart/2005/8/layout/target1"/>
    <dgm:cxn modelId="{00BA9E47-4C3A-425F-B63A-A2579EC5CDD1}" type="presParOf" srcId="{ED6C90D3-220E-40F3-BB17-679D5CECE475}" destId="{21BFBAE4-D28B-4EFB-8094-290DF1991689}" srcOrd="7" destOrd="0" presId="urn:microsoft.com/office/officeart/2005/8/layout/target1"/>
    <dgm:cxn modelId="{BBD2DCFE-6AD7-4273-91E5-E3E42A22446E}" type="presParOf" srcId="{ED6C90D3-220E-40F3-BB17-679D5CECE475}" destId="{FEAD57BD-2867-41DA-AFA6-3A1CD7D20577}" srcOrd="8" destOrd="0" presId="urn:microsoft.com/office/officeart/2005/8/layout/target1"/>
    <dgm:cxn modelId="{B1869528-60E7-4762-ACC9-A56B2D66E7EF}" type="presParOf" srcId="{ED6C90D3-220E-40F3-BB17-679D5CECE475}" destId="{C9732682-46DD-424B-9707-FC57B08AD6D1}" srcOrd="9" destOrd="0" presId="urn:microsoft.com/office/officeart/2005/8/layout/target1"/>
    <dgm:cxn modelId="{89C5BB17-5DEB-4352-8857-B5E1E2077654}" type="presParOf" srcId="{ED6C90D3-220E-40F3-BB17-679D5CECE475}" destId="{3DC59093-17F4-4008-B084-34C7CDD1A9FA}" srcOrd="10" destOrd="0" presId="urn:microsoft.com/office/officeart/2005/8/layout/target1"/>
    <dgm:cxn modelId="{7325AB81-51DC-4163-B3EE-FEBBFAAA684B}" type="presParOf" srcId="{ED6C90D3-220E-40F3-BB17-679D5CECE475}" destId="{98F2B23C-0BBC-48C8-AF53-FCA8B36B5969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484BF-7CB8-4830-99C3-3653635F3533}">
      <dsp:nvSpPr>
        <dsp:cNvPr id="0" name=""/>
        <dsp:cNvSpPr/>
      </dsp:nvSpPr>
      <dsp:spPr>
        <a:xfrm>
          <a:off x="4818459" y="2850501"/>
          <a:ext cx="962656" cy="10348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1328" y="0"/>
              </a:lnTo>
              <a:lnTo>
                <a:pt x="481328" y="1034855"/>
              </a:lnTo>
              <a:lnTo>
                <a:pt x="962656" y="103485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16CAA-1A0F-4E79-BA5E-6B159258C924}">
      <dsp:nvSpPr>
        <dsp:cNvPr id="0" name=""/>
        <dsp:cNvSpPr/>
      </dsp:nvSpPr>
      <dsp:spPr>
        <a:xfrm>
          <a:off x="4818459" y="1815646"/>
          <a:ext cx="962656" cy="1034855"/>
        </a:xfrm>
        <a:custGeom>
          <a:avLst/>
          <a:gdLst/>
          <a:ahLst/>
          <a:cxnLst/>
          <a:rect l="0" t="0" r="0" b="0"/>
          <a:pathLst>
            <a:path>
              <a:moveTo>
                <a:pt x="0" y="1034855"/>
              </a:moveTo>
              <a:lnTo>
                <a:pt x="481328" y="1034855"/>
              </a:lnTo>
              <a:lnTo>
                <a:pt x="481328" y="0"/>
              </a:lnTo>
              <a:lnTo>
                <a:pt x="962656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A7361-F1B5-471F-B7EF-5F5BABBD879A}">
      <dsp:nvSpPr>
        <dsp:cNvPr id="0" name=""/>
        <dsp:cNvSpPr/>
      </dsp:nvSpPr>
      <dsp:spPr>
        <a:xfrm>
          <a:off x="5175" y="2116476"/>
          <a:ext cx="4813283" cy="146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300" kern="1200"/>
            <a:t>Octave - S</a:t>
          </a:r>
        </a:p>
      </dsp:txBody>
      <dsp:txXfrm>
        <a:off x="5175" y="2116476"/>
        <a:ext cx="4813283" cy="1468051"/>
      </dsp:txXfrm>
    </dsp:sp>
    <dsp:sp modelId="{30BF701B-015B-4043-86D6-AE91F6797228}">
      <dsp:nvSpPr>
        <dsp:cNvPr id="0" name=""/>
        <dsp:cNvSpPr/>
      </dsp:nvSpPr>
      <dsp:spPr>
        <a:xfrm>
          <a:off x="5781115" y="1081620"/>
          <a:ext cx="4813283" cy="146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3300" kern="1200">
              <a:solidFill>
                <a:schemeClr val="bg1"/>
              </a:solidFill>
            </a:rPr>
            <a:t>Avaliação de riscos adaptada à realidade da empresa</a:t>
          </a:r>
          <a:endParaRPr lang="pt-PT" sz="3300" kern="1200"/>
        </a:p>
      </dsp:txBody>
      <dsp:txXfrm>
        <a:off x="5781115" y="1081620"/>
        <a:ext cx="4813283" cy="1468051"/>
      </dsp:txXfrm>
    </dsp:sp>
    <dsp:sp modelId="{42AD39AB-8089-4CE4-8024-10790491E780}">
      <dsp:nvSpPr>
        <dsp:cNvPr id="0" name=""/>
        <dsp:cNvSpPr/>
      </dsp:nvSpPr>
      <dsp:spPr>
        <a:xfrm>
          <a:off x="5781115" y="3151332"/>
          <a:ext cx="4813283" cy="146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3300" kern="1200">
              <a:solidFill>
                <a:schemeClr val="bg1"/>
              </a:solidFill>
            </a:rPr>
            <a:t>Envolvimento de todas as áreas (não só IT)</a:t>
          </a:r>
          <a:endParaRPr lang="pt-PT" sz="3300" kern="1200"/>
        </a:p>
      </dsp:txBody>
      <dsp:txXfrm>
        <a:off x="5781115" y="3151332"/>
        <a:ext cx="4813283" cy="1468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1ABA6-385F-4F65-9210-DAC1C17C0B51}">
      <dsp:nvSpPr>
        <dsp:cNvPr id="0" name=""/>
        <dsp:cNvSpPr/>
      </dsp:nvSpPr>
      <dsp:spPr>
        <a:xfrm rot="10800000">
          <a:off x="1739268" y="1615"/>
          <a:ext cx="6302032" cy="607658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Recuperar operações e dados críticos (RTO/RPO)</a:t>
          </a:r>
        </a:p>
      </dsp:txBody>
      <dsp:txXfrm rot="10800000">
        <a:off x="1891182" y="1615"/>
        <a:ext cx="6150118" cy="607658"/>
      </dsp:txXfrm>
    </dsp:sp>
    <dsp:sp modelId="{B9FEDEE6-C8EA-4A93-8974-E6C4536B1F5E}">
      <dsp:nvSpPr>
        <dsp:cNvPr id="0" name=""/>
        <dsp:cNvSpPr/>
      </dsp:nvSpPr>
      <dsp:spPr>
        <a:xfrm>
          <a:off x="1435439" y="1615"/>
          <a:ext cx="607658" cy="60765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4D462-D48C-424D-9EA6-A4F37B166159}">
      <dsp:nvSpPr>
        <dsp:cNvPr id="0" name=""/>
        <dsp:cNvSpPr/>
      </dsp:nvSpPr>
      <dsp:spPr>
        <a:xfrm rot="10800000">
          <a:off x="1739268" y="790665"/>
          <a:ext cx="6302032" cy="607658"/>
        </a:xfrm>
        <a:prstGeom prst="homePlate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Procedimentos definidos: ativação, avaliação, restauro e  validação.</a:t>
          </a:r>
        </a:p>
      </dsp:txBody>
      <dsp:txXfrm rot="10800000">
        <a:off x="1891182" y="790665"/>
        <a:ext cx="6150118" cy="607658"/>
      </dsp:txXfrm>
    </dsp:sp>
    <dsp:sp modelId="{EBFFA7DB-B7FA-4D0E-B88D-E0C8B6229A15}">
      <dsp:nvSpPr>
        <dsp:cNvPr id="0" name=""/>
        <dsp:cNvSpPr/>
      </dsp:nvSpPr>
      <dsp:spPr>
        <a:xfrm>
          <a:off x="1435439" y="790665"/>
          <a:ext cx="607658" cy="607658"/>
        </a:xfrm>
        <a:prstGeom prst="ellipse">
          <a:avLst/>
        </a:prstGeom>
        <a:solidFill>
          <a:schemeClr val="accent1">
            <a:tint val="50000"/>
            <a:hueOff val="-1953"/>
            <a:satOff val="81"/>
            <a:lumOff val="-5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2CA62-6759-4A49-908A-B101D32BE65F}">
      <dsp:nvSpPr>
        <dsp:cNvPr id="0" name=""/>
        <dsp:cNvSpPr/>
      </dsp:nvSpPr>
      <dsp:spPr>
        <a:xfrm rot="10800000">
          <a:off x="1739268" y="1579714"/>
          <a:ext cx="6302032" cy="607658"/>
        </a:xfrm>
        <a:prstGeom prst="homePlate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Testes e simulações regulares.</a:t>
          </a:r>
        </a:p>
      </dsp:txBody>
      <dsp:txXfrm rot="10800000">
        <a:off x="1891182" y="1579714"/>
        <a:ext cx="6150118" cy="607658"/>
      </dsp:txXfrm>
    </dsp:sp>
    <dsp:sp modelId="{3023359B-A17E-4780-AB6A-031100EA79BB}">
      <dsp:nvSpPr>
        <dsp:cNvPr id="0" name=""/>
        <dsp:cNvSpPr/>
      </dsp:nvSpPr>
      <dsp:spPr>
        <a:xfrm>
          <a:off x="1435439" y="1579714"/>
          <a:ext cx="607658" cy="607658"/>
        </a:xfrm>
        <a:prstGeom prst="ellipse">
          <a:avLst/>
        </a:prstGeom>
        <a:solidFill>
          <a:schemeClr val="accent1">
            <a:tint val="50000"/>
            <a:hueOff val="-3906"/>
            <a:satOff val="162"/>
            <a:lumOff val="-11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5FBB0-C31F-4876-BEF8-7AA43E322858}">
      <dsp:nvSpPr>
        <dsp:cNvPr id="0" name=""/>
        <dsp:cNvSpPr/>
      </dsp:nvSpPr>
      <dsp:spPr>
        <a:xfrm rot="10800000">
          <a:off x="1739268" y="2368764"/>
          <a:ext cx="6302032" cy="607658"/>
        </a:xfrm>
        <a:prstGeom prst="homePlate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Responsabilidades definidas (RACI)</a:t>
          </a:r>
        </a:p>
      </dsp:txBody>
      <dsp:txXfrm rot="10800000">
        <a:off x="1891182" y="2368764"/>
        <a:ext cx="6150118" cy="607658"/>
      </dsp:txXfrm>
    </dsp:sp>
    <dsp:sp modelId="{BEF65736-27C1-453E-A992-6B40CF41C5D7}">
      <dsp:nvSpPr>
        <dsp:cNvPr id="0" name=""/>
        <dsp:cNvSpPr/>
      </dsp:nvSpPr>
      <dsp:spPr>
        <a:xfrm>
          <a:off x="1435439" y="2368764"/>
          <a:ext cx="607658" cy="607658"/>
        </a:xfrm>
        <a:prstGeom prst="ellipse">
          <a:avLst/>
        </a:prstGeom>
        <a:solidFill>
          <a:schemeClr val="accent1">
            <a:tint val="50000"/>
            <a:hueOff val="-5860"/>
            <a:satOff val="242"/>
            <a:lumOff val="-17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755A4-276C-45C0-BC1E-84C7D205843C}">
      <dsp:nvSpPr>
        <dsp:cNvPr id="0" name=""/>
        <dsp:cNvSpPr/>
      </dsp:nvSpPr>
      <dsp:spPr>
        <a:xfrm rot="10800000">
          <a:off x="1739268" y="3157814"/>
          <a:ext cx="6302032" cy="607658"/>
        </a:xfrm>
        <a:prstGeom prst="homePlate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KPIs: tempo de recuperação e taxa de sucesso dos restauros</a:t>
          </a:r>
        </a:p>
      </dsp:txBody>
      <dsp:txXfrm rot="10800000">
        <a:off x="1891182" y="3157814"/>
        <a:ext cx="6150118" cy="607658"/>
      </dsp:txXfrm>
    </dsp:sp>
    <dsp:sp modelId="{E8071600-FFAA-4AEF-A4F7-4745DEDBAF41}">
      <dsp:nvSpPr>
        <dsp:cNvPr id="0" name=""/>
        <dsp:cNvSpPr/>
      </dsp:nvSpPr>
      <dsp:spPr>
        <a:xfrm>
          <a:off x="1435439" y="3157814"/>
          <a:ext cx="607658" cy="607658"/>
        </a:xfrm>
        <a:prstGeom prst="ellipse">
          <a:avLst/>
        </a:prstGeom>
        <a:solidFill>
          <a:schemeClr val="accent1">
            <a:tint val="50000"/>
            <a:hueOff val="-7813"/>
            <a:satOff val="323"/>
            <a:lumOff val="-2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14E07-F804-4B50-AC03-2EB7E0949C70}">
      <dsp:nvSpPr>
        <dsp:cNvPr id="0" name=""/>
        <dsp:cNvSpPr/>
      </dsp:nvSpPr>
      <dsp:spPr>
        <a:xfrm rot="10800000">
          <a:off x="1739268" y="3946863"/>
          <a:ext cx="6302032" cy="607658"/>
        </a:xfrm>
        <a:prstGeom prst="homePlate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7961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/>
            <a:t>Integração com planos de contingência e resposição</a:t>
          </a:r>
        </a:p>
      </dsp:txBody>
      <dsp:txXfrm rot="10800000">
        <a:off x="1891182" y="3946863"/>
        <a:ext cx="6150118" cy="607658"/>
      </dsp:txXfrm>
    </dsp:sp>
    <dsp:sp modelId="{77A48DF9-D5B1-499F-9504-24264A36BD7D}">
      <dsp:nvSpPr>
        <dsp:cNvPr id="0" name=""/>
        <dsp:cNvSpPr/>
      </dsp:nvSpPr>
      <dsp:spPr>
        <a:xfrm>
          <a:off x="1435439" y="3946863"/>
          <a:ext cx="607658" cy="607658"/>
        </a:xfrm>
        <a:prstGeom prst="ellipse">
          <a:avLst/>
        </a:prstGeom>
        <a:solidFill>
          <a:schemeClr val="accent1">
            <a:tint val="50000"/>
            <a:hueOff val="-9766"/>
            <a:satOff val="404"/>
            <a:lumOff val="-283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705FF-DBFA-45BE-AA46-1C75F93F7B9D}">
      <dsp:nvSpPr>
        <dsp:cNvPr id="0" name=""/>
        <dsp:cNvSpPr/>
      </dsp:nvSpPr>
      <dsp:spPr>
        <a:xfrm rot="5400000">
          <a:off x="7511253" y="-3684768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 dirty="0"/>
            <a:t>Garantir que a empresa consegue recuperar dados e retomar operações críticas no menor tempo possível após um incidente (e.g. ataque, falha técnica, erro humano).</a:t>
          </a:r>
          <a:endParaRPr lang="pt-P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 dirty="0"/>
            <a:t>Cumprimento dos RTO/RPO definidos para cada sistema (tempo máximo de paragem e quanto dados se pode perder).</a:t>
          </a:r>
          <a:endParaRPr lang="pt-PT" sz="1200" kern="1200" dirty="0"/>
        </a:p>
      </dsp:txBody>
      <dsp:txXfrm rot="-5400000">
        <a:off x="3733298" y="128965"/>
        <a:ext cx="8253041" cy="661352"/>
      </dsp:txXfrm>
    </dsp:sp>
    <dsp:sp modelId="{CF2411E4-FF10-4ED9-B52B-000AB733FAA0}">
      <dsp:nvSpPr>
        <dsp:cNvPr id="0" name=""/>
        <dsp:cNvSpPr/>
      </dsp:nvSpPr>
      <dsp:spPr>
        <a:xfrm>
          <a:off x="331613" y="1573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 dirty="0"/>
            <a:t>Objetivo do plano de recuperação:</a:t>
          </a:r>
          <a:endParaRPr lang="pt-PT" sz="2500" kern="1200" dirty="0"/>
        </a:p>
      </dsp:txBody>
      <dsp:txXfrm>
        <a:off x="376335" y="46295"/>
        <a:ext cx="3312239" cy="826691"/>
      </dsp:txXfrm>
    </dsp:sp>
    <dsp:sp modelId="{61F34152-5350-4F0F-B032-7CBBF0D5D2C0}">
      <dsp:nvSpPr>
        <dsp:cNvPr id="0" name=""/>
        <dsp:cNvSpPr/>
      </dsp:nvSpPr>
      <dsp:spPr>
        <a:xfrm rot="5400000">
          <a:off x="7511253" y="-2722825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 dirty="0"/>
            <a:t>Ativação do plano assim que é detetado um incidente grave.</a:t>
          </a:r>
          <a:endParaRPr lang="pt-P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Avaliação do impacto e identificação dos sistemas/serviços afetados.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Recuperação dos dados a partir de backups validados e seguros.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Validação da integridade e funcionamento dos sistemas antes de voltar à operação normal.</a:t>
          </a:r>
          <a:endParaRPr lang="pt-PT" sz="1200" kern="1200"/>
        </a:p>
      </dsp:txBody>
      <dsp:txXfrm rot="-5400000">
        <a:off x="3733298" y="1090908"/>
        <a:ext cx="8253041" cy="661352"/>
      </dsp:txXfrm>
    </dsp:sp>
    <dsp:sp modelId="{82F72E24-B8ED-492C-8D28-07DDEBE8AB90}">
      <dsp:nvSpPr>
        <dsp:cNvPr id="0" name=""/>
        <dsp:cNvSpPr/>
      </dsp:nvSpPr>
      <dsp:spPr>
        <a:xfrm>
          <a:off x="331613" y="963516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 dirty="0"/>
            <a:t>Etapas do plano:</a:t>
          </a:r>
          <a:endParaRPr lang="pt-PT" sz="2500" kern="1200" dirty="0"/>
        </a:p>
      </dsp:txBody>
      <dsp:txXfrm>
        <a:off x="376335" y="1008238"/>
        <a:ext cx="3312239" cy="826691"/>
      </dsp:txXfrm>
    </dsp:sp>
    <dsp:sp modelId="{DBB30122-0845-44E2-B9D6-759E58364C81}">
      <dsp:nvSpPr>
        <dsp:cNvPr id="0" name=""/>
        <dsp:cNvSpPr/>
      </dsp:nvSpPr>
      <dsp:spPr>
        <a:xfrm rot="5400000">
          <a:off x="7511253" y="-1760883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Realização de simulações para garantir que os procedimentos funcionam.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Aprendizagem e melhoria contínua após cada teste.</a:t>
          </a:r>
          <a:endParaRPr lang="pt-PT" sz="1200" kern="1200"/>
        </a:p>
      </dsp:txBody>
      <dsp:txXfrm rot="-5400000">
        <a:off x="3733298" y="2052850"/>
        <a:ext cx="8253041" cy="661352"/>
      </dsp:txXfrm>
    </dsp:sp>
    <dsp:sp modelId="{8F61A4D3-016A-4406-BB24-79E79DD5F731}">
      <dsp:nvSpPr>
        <dsp:cNvPr id="0" name=""/>
        <dsp:cNvSpPr/>
      </dsp:nvSpPr>
      <dsp:spPr>
        <a:xfrm>
          <a:off x="331613" y="1925458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/>
            <a:t>Testes e exercícios regulares:</a:t>
          </a:r>
          <a:endParaRPr lang="pt-PT" sz="2500" kern="1200"/>
        </a:p>
      </dsp:txBody>
      <dsp:txXfrm>
        <a:off x="376335" y="1970180"/>
        <a:ext cx="3312239" cy="826691"/>
      </dsp:txXfrm>
    </dsp:sp>
    <dsp:sp modelId="{EF06193E-F269-4222-80DA-3B34D99DF45F}">
      <dsp:nvSpPr>
        <dsp:cNvPr id="0" name=""/>
        <dsp:cNvSpPr/>
      </dsp:nvSpPr>
      <dsp:spPr>
        <a:xfrm rot="5400000">
          <a:off x="7511253" y="-798940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Cada colaborador tem funções definidas (modelo RACI).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Responsáveis pela ativação, comunicação, execução técnica e validação.</a:t>
          </a:r>
          <a:endParaRPr lang="pt-PT" sz="1200" kern="1200"/>
        </a:p>
      </dsp:txBody>
      <dsp:txXfrm rot="-5400000">
        <a:off x="3733298" y="3014793"/>
        <a:ext cx="8253041" cy="661352"/>
      </dsp:txXfrm>
    </dsp:sp>
    <dsp:sp modelId="{F64A584E-B5C4-42CC-8829-94952A2EC34F}">
      <dsp:nvSpPr>
        <dsp:cNvPr id="0" name=""/>
        <dsp:cNvSpPr/>
      </dsp:nvSpPr>
      <dsp:spPr>
        <a:xfrm>
          <a:off x="331613" y="2887401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/>
            <a:t>Papéis e responsabilidades:</a:t>
          </a:r>
          <a:endParaRPr lang="pt-PT" sz="2500" kern="1200"/>
        </a:p>
      </dsp:txBody>
      <dsp:txXfrm>
        <a:off x="376335" y="2932123"/>
        <a:ext cx="3312239" cy="826691"/>
      </dsp:txXfrm>
    </dsp:sp>
    <dsp:sp modelId="{79FF24E0-7560-4EBD-9288-975CE3ACEE86}">
      <dsp:nvSpPr>
        <dsp:cNvPr id="0" name=""/>
        <dsp:cNvSpPr/>
      </dsp:nvSpPr>
      <dsp:spPr>
        <a:xfrm rot="5400000">
          <a:off x="7511253" y="163002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Medição do tempo real de recuperação.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Taxa de sucesso dos restauros.</a:t>
          </a:r>
          <a:endParaRPr lang="pt-P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Relatórios de incidentes para melhoria futura.</a:t>
          </a:r>
          <a:endParaRPr lang="pt-PT" sz="1200" kern="1200"/>
        </a:p>
      </dsp:txBody>
      <dsp:txXfrm rot="-5400000">
        <a:off x="3733298" y="3976735"/>
        <a:ext cx="8253041" cy="661352"/>
      </dsp:txXfrm>
    </dsp:sp>
    <dsp:sp modelId="{F4ECA632-C7DA-400C-88B0-FAF24EC8EA3D}">
      <dsp:nvSpPr>
        <dsp:cNvPr id="0" name=""/>
        <dsp:cNvSpPr/>
      </dsp:nvSpPr>
      <dsp:spPr>
        <a:xfrm>
          <a:off x="331613" y="3849344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/>
            <a:t>KPIs e monitorização:</a:t>
          </a:r>
          <a:endParaRPr lang="pt-PT" sz="2500" kern="1200"/>
        </a:p>
      </dsp:txBody>
      <dsp:txXfrm>
        <a:off x="376335" y="3894066"/>
        <a:ext cx="3312239" cy="826691"/>
      </dsp:txXfrm>
    </dsp:sp>
    <dsp:sp modelId="{3A62F709-4A0D-4772-BCF6-C5C3AE684691}">
      <dsp:nvSpPr>
        <dsp:cNvPr id="0" name=""/>
        <dsp:cNvSpPr/>
      </dsp:nvSpPr>
      <dsp:spPr>
        <a:xfrm rot="5400000">
          <a:off x="7511253" y="1124944"/>
          <a:ext cx="732908" cy="8288819"/>
        </a:xfrm>
        <a:prstGeom prst="round2SameRect">
          <a:avLst/>
        </a:prstGeom>
        <a:solidFill>
          <a:schemeClr val="bg1">
            <a:alpha val="9000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200" b="0" i="0" kern="1200" baseline="0"/>
            <a:t>O plano de recuperação articula-se com o de contingência (para manter operações mínimas durante a recuperação) e com o de reposição (para garantir o regresso à normalidade).</a:t>
          </a:r>
          <a:endParaRPr lang="pt-PT" sz="1200" kern="1200"/>
        </a:p>
      </dsp:txBody>
      <dsp:txXfrm rot="-5400000">
        <a:off x="3733298" y="4938677"/>
        <a:ext cx="8253041" cy="661352"/>
      </dsp:txXfrm>
    </dsp:sp>
    <dsp:sp modelId="{934646A0-6A7C-4DEE-88A5-7570CF5A9EE0}">
      <dsp:nvSpPr>
        <dsp:cNvPr id="0" name=""/>
        <dsp:cNvSpPr/>
      </dsp:nvSpPr>
      <dsp:spPr>
        <a:xfrm>
          <a:off x="331613" y="4811286"/>
          <a:ext cx="3401683" cy="916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b="1" i="0" kern="1200" baseline="0"/>
            <a:t>Integração com outros planos:</a:t>
          </a:r>
          <a:endParaRPr lang="pt-PT" sz="2500" kern="1200"/>
        </a:p>
      </dsp:txBody>
      <dsp:txXfrm>
        <a:off x="376335" y="4856008"/>
        <a:ext cx="3312239" cy="8266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D57BD-2867-41DA-AFA6-3A1CD7D20577}">
      <dsp:nvSpPr>
        <dsp:cNvPr id="0" name=""/>
        <dsp:cNvSpPr/>
      </dsp:nvSpPr>
      <dsp:spPr>
        <a:xfrm>
          <a:off x="1996834" y="1308617"/>
          <a:ext cx="3925854" cy="39258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28E06-025D-450B-9436-9E54BF13D137}">
      <dsp:nvSpPr>
        <dsp:cNvPr id="0" name=""/>
        <dsp:cNvSpPr/>
      </dsp:nvSpPr>
      <dsp:spPr>
        <a:xfrm>
          <a:off x="2782005" y="2093788"/>
          <a:ext cx="2355512" cy="2355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89EC2-5F73-4BF4-9304-7C1C2FC98F75}">
      <dsp:nvSpPr>
        <dsp:cNvPr id="0" name=""/>
        <dsp:cNvSpPr/>
      </dsp:nvSpPr>
      <dsp:spPr>
        <a:xfrm>
          <a:off x="3567176" y="2878959"/>
          <a:ext cx="785170" cy="7851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DD360-B06B-4907-9EFA-90DE25B6A47D}">
      <dsp:nvSpPr>
        <dsp:cNvPr id="0" name=""/>
        <dsp:cNvSpPr/>
      </dsp:nvSpPr>
      <dsp:spPr>
        <a:xfrm>
          <a:off x="6576997" y="0"/>
          <a:ext cx="1962927" cy="114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>
              <a:solidFill>
                <a:schemeClr val="bg1"/>
              </a:solidFill>
            </a:rPr>
            <a:t>Ações imediatas para manter serviços mínimos</a:t>
          </a:r>
        </a:p>
      </dsp:txBody>
      <dsp:txXfrm>
        <a:off x="6576997" y="0"/>
        <a:ext cx="1962927" cy="1145040"/>
      </dsp:txXfrm>
    </dsp:sp>
    <dsp:sp modelId="{876D7BF6-61C7-43EA-83AE-04A333F4C3E3}">
      <dsp:nvSpPr>
        <dsp:cNvPr id="0" name=""/>
        <dsp:cNvSpPr/>
      </dsp:nvSpPr>
      <dsp:spPr>
        <a:xfrm>
          <a:off x="6086265" y="572520"/>
          <a:ext cx="4907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03547-051F-4B71-8D36-B8208891EAAB}">
      <dsp:nvSpPr>
        <dsp:cNvPr id="0" name=""/>
        <dsp:cNvSpPr/>
      </dsp:nvSpPr>
      <dsp:spPr>
        <a:xfrm rot="5400000">
          <a:off x="3672847" y="860089"/>
          <a:ext cx="2698370" cy="2124541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A8ED3-83F9-49F8-83CE-463399F48EB8}">
      <dsp:nvSpPr>
        <dsp:cNvPr id="0" name=""/>
        <dsp:cNvSpPr/>
      </dsp:nvSpPr>
      <dsp:spPr>
        <a:xfrm>
          <a:off x="6576997" y="1145040"/>
          <a:ext cx="1962927" cy="114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>
              <a:solidFill>
                <a:schemeClr val="bg1"/>
              </a:solidFill>
            </a:rPr>
            <a:t>Comunicação com autoridades e reguladores</a:t>
          </a:r>
        </a:p>
      </dsp:txBody>
      <dsp:txXfrm>
        <a:off x="6576997" y="1145040"/>
        <a:ext cx="1962927" cy="1145040"/>
      </dsp:txXfrm>
    </dsp:sp>
    <dsp:sp modelId="{6BA67495-B903-40B5-B936-7056518BCEDC}">
      <dsp:nvSpPr>
        <dsp:cNvPr id="0" name=""/>
        <dsp:cNvSpPr/>
      </dsp:nvSpPr>
      <dsp:spPr>
        <a:xfrm>
          <a:off x="6086265" y="1717561"/>
          <a:ext cx="4907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FBAE4-D28B-4EFB-8094-290DF1991689}">
      <dsp:nvSpPr>
        <dsp:cNvPr id="0" name=""/>
        <dsp:cNvSpPr/>
      </dsp:nvSpPr>
      <dsp:spPr>
        <a:xfrm rot="5400000">
          <a:off x="4252041" y="1987267"/>
          <a:ext cx="2102687" cy="1561835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32682-46DD-424B-9707-FC57B08AD6D1}">
      <dsp:nvSpPr>
        <dsp:cNvPr id="0" name=""/>
        <dsp:cNvSpPr/>
      </dsp:nvSpPr>
      <dsp:spPr>
        <a:xfrm>
          <a:off x="6576997" y="2290081"/>
          <a:ext cx="1962927" cy="114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24130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>
              <a:solidFill>
                <a:schemeClr val="bg1"/>
              </a:solidFill>
            </a:rPr>
            <a:t>Alternativas operacionais (fallback)</a:t>
          </a:r>
        </a:p>
      </dsp:txBody>
      <dsp:txXfrm>
        <a:off x="6576997" y="2290081"/>
        <a:ext cx="1962927" cy="1145040"/>
      </dsp:txXfrm>
    </dsp:sp>
    <dsp:sp modelId="{3DC59093-17F4-4008-B084-34C7CDD1A9FA}">
      <dsp:nvSpPr>
        <dsp:cNvPr id="0" name=""/>
        <dsp:cNvSpPr/>
      </dsp:nvSpPr>
      <dsp:spPr>
        <a:xfrm>
          <a:off x="6086265" y="2862601"/>
          <a:ext cx="4907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2B23C-0BBC-48C8-AF53-FCA8B36B5969}">
      <dsp:nvSpPr>
        <dsp:cNvPr id="0" name=""/>
        <dsp:cNvSpPr/>
      </dsp:nvSpPr>
      <dsp:spPr>
        <a:xfrm rot="5400000">
          <a:off x="4831955" y="3113529"/>
          <a:ext cx="1502293" cy="999129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AB208-92F6-4933-A8A5-284BBA48822C}" type="datetimeFigureOut">
              <a:rPr lang="pt-PT" smtClean="0"/>
              <a:t>08/06/2025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070C25-A26D-4A39-BD7D-5B0A7D3C4D2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122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3 fases:</a:t>
            </a:r>
          </a:p>
          <a:p>
            <a:r>
              <a:rPr lang="pt-PT" dirty="0"/>
              <a:t>Identificação de ativos críticos</a:t>
            </a:r>
          </a:p>
          <a:p>
            <a:r>
              <a:rPr lang="pt-PT" dirty="0"/>
              <a:t>Identificação de vulnerabilidades</a:t>
            </a:r>
          </a:p>
          <a:p>
            <a:r>
              <a:rPr lang="pt-PT" dirty="0"/>
              <a:t>Estratégias de mitigação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872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Isto pertence às 3 fases do </a:t>
            </a:r>
            <a:r>
              <a:rPr lang="pt-PT" dirty="0" err="1"/>
              <a:t>Octave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970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</a:rPr>
              <a:t>Fórmulas patenteadas (core do negócio)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</a:rPr>
              <a:t>Dados de ensaios clínicos e de pacientes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</a:rPr>
              <a:t>Processos de produção farmacêutica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200" dirty="0">
                <a:solidFill>
                  <a:schemeClr val="bg1"/>
                </a:solidFill>
              </a:rPr>
              <a:t>Informação comercial e de farmacovigilância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896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179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DLP – Data </a:t>
            </a:r>
            <a:r>
              <a:rPr lang="pt-PT" dirty="0" err="1"/>
              <a:t>loss</a:t>
            </a:r>
            <a:r>
              <a:rPr lang="pt-PT" dirty="0"/>
              <a:t> </a:t>
            </a:r>
            <a:r>
              <a:rPr lang="pt-PT" dirty="0" err="1"/>
              <a:t>Prevention</a:t>
            </a:r>
            <a:endParaRPr lang="pt-PT" dirty="0"/>
          </a:p>
          <a:p>
            <a:r>
              <a:rPr lang="pt-PT" dirty="0"/>
              <a:t>NDA – Contrato de Confidencialidade</a:t>
            </a:r>
          </a:p>
          <a:p>
            <a:r>
              <a:rPr lang="pt-PT" dirty="0"/>
              <a:t>RBAC – Role </a:t>
            </a:r>
            <a:r>
              <a:rPr lang="pt-PT" dirty="0" err="1"/>
              <a:t>Based</a:t>
            </a:r>
            <a:r>
              <a:rPr lang="pt-PT" dirty="0"/>
              <a:t> Access </a:t>
            </a:r>
            <a:r>
              <a:rPr lang="pt-PT" dirty="0" err="1"/>
              <a:t>Control</a:t>
            </a:r>
            <a:r>
              <a:rPr lang="pt-PT" dirty="0"/>
              <a:t> (controlo de acesso por função)</a:t>
            </a:r>
          </a:p>
          <a:p>
            <a:r>
              <a:rPr lang="pt-PT" dirty="0"/>
              <a:t>EDR – </a:t>
            </a:r>
            <a:r>
              <a:rPr lang="pt-PT" dirty="0" err="1"/>
              <a:t>Endpoint</a:t>
            </a:r>
            <a:r>
              <a:rPr lang="pt-PT" dirty="0"/>
              <a:t> </a:t>
            </a:r>
            <a:r>
              <a:rPr lang="pt-PT" dirty="0" err="1"/>
              <a:t>Detection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Response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7565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 do plano de recuperação: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Garantir que a empresa consegue recuperar dados e retomar operações críticas no menor tempo possível após um incidente (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ataque, falha técnica, erro humano).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Cumprimento dos RTO/RPO definidos para cada sistema (tempo máximo de paragem e quanto dados se pode perder).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Etapas do plano: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Ativação do plano assim que é detetado um incidente grave.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Avaliação do impacto e identificação dos sistemas/serviços afetados.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Recuperação dos dados a partir de backups validados e seguros.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Validação da integridade e funcionamento dos sistemas antes de voltar à operação normal.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Testes e exercícios regulares: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Realização de simulações para garantir que os procedimentos funcionam.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Aprendizagem e melhoria contínua após cada teste.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Papéis e responsabilidades: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colaborador tem funções definidas (modelo RACI).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Responsáveis pela ativação, comunicação, execução técnica e validação.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KPIs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monitorização: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Medição do tempo real de recuperação.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Taxa de sucesso dos restauros.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Relatórios de incidentes para melhoria futura.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Integração com outros planos: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plano de recuperação articula-se com o de contingência (para manter operações mínimas durante a recuperação) e com o de reposição (para garantir o regresso à normalidade).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504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524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Este plano de segurança representa um compromisso da 4Pharma com a proteção dos seus ativos mais valiosos. 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A análise de riscos permitiu identificar ameaças concretas e criar medidas proporcionais e adaptadas à realidade do setor farmacêutico. O alinhamento com </a:t>
            </a:r>
            <a:r>
              <a:rPr lang="pt-PT" dirty="0" err="1">
                <a:solidFill>
                  <a:schemeClr val="bg1"/>
                </a:solidFill>
              </a:rPr>
              <a:t>frameworks</a:t>
            </a:r>
            <a:r>
              <a:rPr lang="pt-PT" dirty="0">
                <a:solidFill>
                  <a:schemeClr val="bg1"/>
                </a:solidFill>
              </a:rPr>
              <a:t> como o COBIT e a metodologia OCTAVE-S, assegura a eficácia técnica das medidas.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Os planos de proteção, recuperação, contingência e reposição trabalham de forma articulada para garantir que a organização está preparada para responder a incidentes, limitando o impacto e assegurando o regresso à normalidade no mais curto espaço de tempo possível.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Num setor onde a confiança e a reputação são determinantes, a segurança da informação torna-se um verdadeiro ativo estratégico e diferenciador, contribuindo para o sucesso e sustentabilidade da 4Pharma.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070C25-A26D-4A39-BD7D-5B0A7D3C4D2C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9213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gnetic Stirrer Spinning Liquid Chemical by Frame Stock Footage – Stock Footage Artlist">
            <a:hlinkClick r:id="" action="ppaction://media"/>
            <a:extLst>
              <a:ext uri="{FF2B5EF4-FFF2-40B4-BE49-F238E27FC236}">
                <a16:creationId xmlns:a16="http://schemas.microsoft.com/office/drawing/2014/main" id="{0ECB0FFD-F489-F6DF-B589-EF60067D2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96781" y="0"/>
            <a:ext cx="12985562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631DFB-F6F8-C72C-ABAF-BDEBBBDCFCA5}"/>
              </a:ext>
            </a:extLst>
          </p:cNvPr>
          <p:cNvSpPr txBox="1"/>
          <p:nvPr/>
        </p:nvSpPr>
        <p:spPr>
          <a:xfrm>
            <a:off x="-121922" y="-121921"/>
            <a:ext cx="12435840" cy="7101840"/>
          </a:xfrm>
          <a:custGeom>
            <a:avLst/>
            <a:gdLst/>
            <a:ahLst/>
            <a:cxnLst/>
            <a:rect l="l" t="t" r="r" b="b"/>
            <a:pathLst>
              <a:path w="12435840" h="7101840">
                <a:moveTo>
                  <a:pt x="11212170" y="6702902"/>
                </a:moveTo>
                <a:lnTo>
                  <a:pt x="11226625" y="6702902"/>
                </a:lnTo>
                <a:cubicBezTo>
                  <a:pt x="11234243" y="6702902"/>
                  <a:pt x="11240119" y="6703456"/>
                  <a:pt x="11244254" y="6704563"/>
                </a:cubicBezTo>
                <a:cubicBezTo>
                  <a:pt x="11248388" y="6705669"/>
                  <a:pt x="11251221" y="6707216"/>
                  <a:pt x="11252751" y="6709202"/>
                </a:cubicBezTo>
                <a:cubicBezTo>
                  <a:pt x="11254281" y="6711188"/>
                  <a:pt x="11255046" y="6713548"/>
                  <a:pt x="11255046" y="6716283"/>
                </a:cubicBezTo>
                <a:cubicBezTo>
                  <a:pt x="11255046" y="6720906"/>
                  <a:pt x="11252783" y="6724780"/>
                  <a:pt x="11248258" y="6727905"/>
                </a:cubicBezTo>
                <a:cubicBezTo>
                  <a:pt x="11243733" y="6731031"/>
                  <a:pt x="11235935" y="6732593"/>
                  <a:pt x="11224867" y="6732593"/>
                </a:cubicBezTo>
                <a:cubicBezTo>
                  <a:pt x="11215360" y="6732593"/>
                  <a:pt x="11208556" y="6731112"/>
                  <a:pt x="11204454" y="6728149"/>
                </a:cubicBezTo>
                <a:cubicBezTo>
                  <a:pt x="11200352" y="6725187"/>
                  <a:pt x="11198301" y="6721752"/>
                  <a:pt x="11198301" y="6717845"/>
                </a:cubicBezTo>
                <a:cubicBezTo>
                  <a:pt x="11198301" y="6714329"/>
                  <a:pt x="11199505" y="6711237"/>
                  <a:pt x="11201915" y="6708567"/>
                </a:cubicBezTo>
                <a:cubicBezTo>
                  <a:pt x="11204324" y="6705897"/>
                  <a:pt x="11207742" y="6704009"/>
                  <a:pt x="11212170" y="6702902"/>
                </a:cubicBezTo>
                <a:close/>
                <a:moveTo>
                  <a:pt x="11604053" y="6661295"/>
                </a:moveTo>
                <a:lnTo>
                  <a:pt x="11604053" y="6680634"/>
                </a:lnTo>
                <a:cubicBezTo>
                  <a:pt x="11600537" y="6685322"/>
                  <a:pt x="11596174" y="6689196"/>
                  <a:pt x="11590965" y="6692256"/>
                </a:cubicBezTo>
                <a:cubicBezTo>
                  <a:pt x="11585756" y="6695317"/>
                  <a:pt x="11579896" y="6696847"/>
                  <a:pt x="11573385" y="6696847"/>
                </a:cubicBezTo>
                <a:cubicBezTo>
                  <a:pt x="11567525" y="6696847"/>
                  <a:pt x="11563081" y="6695431"/>
                  <a:pt x="11560053" y="6692598"/>
                </a:cubicBezTo>
                <a:cubicBezTo>
                  <a:pt x="11557025" y="6689766"/>
                  <a:pt x="11555511" y="6685973"/>
                  <a:pt x="11555511" y="6681220"/>
                </a:cubicBezTo>
                <a:cubicBezTo>
                  <a:pt x="11555511" y="6674253"/>
                  <a:pt x="11559272" y="6669239"/>
                  <a:pt x="11566792" y="6666179"/>
                </a:cubicBezTo>
                <a:cubicBezTo>
                  <a:pt x="11574313" y="6663119"/>
                  <a:pt x="11586733" y="6661491"/>
                  <a:pt x="11604053" y="6661295"/>
                </a:cubicBezTo>
                <a:close/>
                <a:moveTo>
                  <a:pt x="9451403" y="6661295"/>
                </a:moveTo>
                <a:lnTo>
                  <a:pt x="9451403" y="6680634"/>
                </a:lnTo>
                <a:cubicBezTo>
                  <a:pt x="9447887" y="6685322"/>
                  <a:pt x="9443524" y="6689196"/>
                  <a:pt x="9438315" y="6692256"/>
                </a:cubicBezTo>
                <a:cubicBezTo>
                  <a:pt x="9433106" y="6695317"/>
                  <a:pt x="9427246" y="6696847"/>
                  <a:pt x="9420735" y="6696847"/>
                </a:cubicBezTo>
                <a:cubicBezTo>
                  <a:pt x="9414875" y="6696847"/>
                  <a:pt x="9410431" y="6695431"/>
                  <a:pt x="9407403" y="6692598"/>
                </a:cubicBezTo>
                <a:cubicBezTo>
                  <a:pt x="9404375" y="6689766"/>
                  <a:pt x="9402861" y="6685973"/>
                  <a:pt x="9402861" y="6681220"/>
                </a:cubicBezTo>
                <a:cubicBezTo>
                  <a:pt x="9402861" y="6674253"/>
                  <a:pt x="9406622" y="6669239"/>
                  <a:pt x="9414142" y="6666179"/>
                </a:cubicBezTo>
                <a:cubicBezTo>
                  <a:pt x="9421663" y="6663119"/>
                  <a:pt x="9434083" y="6661491"/>
                  <a:pt x="9451403" y="6661295"/>
                </a:cubicBezTo>
                <a:close/>
                <a:moveTo>
                  <a:pt x="10061998" y="6651822"/>
                </a:moveTo>
                <a:lnTo>
                  <a:pt x="10061998" y="6666276"/>
                </a:lnTo>
                <a:lnTo>
                  <a:pt x="10154002" y="6666276"/>
                </a:lnTo>
                <a:lnTo>
                  <a:pt x="10154002" y="6651822"/>
                </a:lnTo>
                <a:close/>
                <a:moveTo>
                  <a:pt x="11050142" y="6623595"/>
                </a:moveTo>
                <a:cubicBezTo>
                  <a:pt x="11057175" y="6623595"/>
                  <a:pt x="11062774" y="6625174"/>
                  <a:pt x="11066941" y="6628332"/>
                </a:cubicBezTo>
                <a:cubicBezTo>
                  <a:pt x="11071109" y="6631490"/>
                  <a:pt x="11074104" y="6635836"/>
                  <a:pt x="11075927" y="6641371"/>
                </a:cubicBezTo>
                <a:cubicBezTo>
                  <a:pt x="11077750" y="6646906"/>
                  <a:pt x="11078662" y="6653189"/>
                  <a:pt x="11078662" y="6660221"/>
                </a:cubicBezTo>
                <a:cubicBezTo>
                  <a:pt x="11078662" y="6667123"/>
                  <a:pt x="11077750" y="6673292"/>
                  <a:pt x="11075927" y="6678729"/>
                </a:cubicBezTo>
                <a:cubicBezTo>
                  <a:pt x="11074104" y="6684166"/>
                  <a:pt x="11071109" y="6688431"/>
                  <a:pt x="11066941" y="6691524"/>
                </a:cubicBezTo>
                <a:cubicBezTo>
                  <a:pt x="11062774" y="6694617"/>
                  <a:pt x="11057175" y="6696163"/>
                  <a:pt x="11050142" y="6696163"/>
                </a:cubicBezTo>
                <a:cubicBezTo>
                  <a:pt x="11043306" y="6696163"/>
                  <a:pt x="11037885" y="6694617"/>
                  <a:pt x="11033881" y="6691524"/>
                </a:cubicBezTo>
                <a:cubicBezTo>
                  <a:pt x="11029876" y="6688431"/>
                  <a:pt x="11026995" y="6684166"/>
                  <a:pt x="11025237" y="6678729"/>
                </a:cubicBezTo>
                <a:cubicBezTo>
                  <a:pt x="11023479" y="6673292"/>
                  <a:pt x="11022600" y="6667123"/>
                  <a:pt x="11022600" y="6660221"/>
                </a:cubicBezTo>
                <a:cubicBezTo>
                  <a:pt x="11022600" y="6653189"/>
                  <a:pt x="11023479" y="6646906"/>
                  <a:pt x="11025237" y="6641371"/>
                </a:cubicBezTo>
                <a:cubicBezTo>
                  <a:pt x="11026995" y="6635836"/>
                  <a:pt x="11029876" y="6631490"/>
                  <a:pt x="11033881" y="6628332"/>
                </a:cubicBezTo>
                <a:cubicBezTo>
                  <a:pt x="11037885" y="6625174"/>
                  <a:pt x="11043306" y="6623595"/>
                  <a:pt x="11050142" y="6623595"/>
                </a:cubicBezTo>
                <a:close/>
                <a:moveTo>
                  <a:pt x="10821542" y="6623595"/>
                </a:moveTo>
                <a:cubicBezTo>
                  <a:pt x="10828575" y="6623595"/>
                  <a:pt x="10834174" y="6625174"/>
                  <a:pt x="10838341" y="6628332"/>
                </a:cubicBezTo>
                <a:cubicBezTo>
                  <a:pt x="10842509" y="6631490"/>
                  <a:pt x="10845504" y="6635836"/>
                  <a:pt x="10847327" y="6641371"/>
                </a:cubicBezTo>
                <a:cubicBezTo>
                  <a:pt x="10849150" y="6646906"/>
                  <a:pt x="10850062" y="6653189"/>
                  <a:pt x="10850062" y="6660221"/>
                </a:cubicBezTo>
                <a:cubicBezTo>
                  <a:pt x="10850062" y="6667123"/>
                  <a:pt x="10849150" y="6673292"/>
                  <a:pt x="10847327" y="6678729"/>
                </a:cubicBezTo>
                <a:cubicBezTo>
                  <a:pt x="10845504" y="6684166"/>
                  <a:pt x="10842509" y="6688431"/>
                  <a:pt x="10838341" y="6691524"/>
                </a:cubicBezTo>
                <a:cubicBezTo>
                  <a:pt x="10834174" y="6694617"/>
                  <a:pt x="10828575" y="6696163"/>
                  <a:pt x="10821542" y="6696163"/>
                </a:cubicBezTo>
                <a:cubicBezTo>
                  <a:pt x="10814706" y="6696163"/>
                  <a:pt x="10809285" y="6694617"/>
                  <a:pt x="10805281" y="6691524"/>
                </a:cubicBezTo>
                <a:cubicBezTo>
                  <a:pt x="10801276" y="6688431"/>
                  <a:pt x="10798395" y="6684166"/>
                  <a:pt x="10796637" y="6678729"/>
                </a:cubicBezTo>
                <a:cubicBezTo>
                  <a:pt x="10794879" y="6673292"/>
                  <a:pt x="10794000" y="6667123"/>
                  <a:pt x="10794000" y="6660221"/>
                </a:cubicBezTo>
                <a:cubicBezTo>
                  <a:pt x="10794000" y="6653189"/>
                  <a:pt x="10794879" y="6646906"/>
                  <a:pt x="10796637" y="6641371"/>
                </a:cubicBezTo>
                <a:cubicBezTo>
                  <a:pt x="10798395" y="6635836"/>
                  <a:pt x="10801276" y="6631490"/>
                  <a:pt x="10805281" y="6628332"/>
                </a:cubicBezTo>
                <a:cubicBezTo>
                  <a:pt x="10809285" y="6625174"/>
                  <a:pt x="10814706" y="6623595"/>
                  <a:pt x="10821542" y="6623595"/>
                </a:cubicBezTo>
                <a:close/>
                <a:moveTo>
                  <a:pt x="10545317" y="6623595"/>
                </a:moveTo>
                <a:cubicBezTo>
                  <a:pt x="10552349" y="6623595"/>
                  <a:pt x="10557949" y="6625174"/>
                  <a:pt x="10562116" y="6628332"/>
                </a:cubicBezTo>
                <a:cubicBezTo>
                  <a:pt x="10566283" y="6631490"/>
                  <a:pt x="10569279" y="6635836"/>
                  <a:pt x="10571102" y="6641371"/>
                </a:cubicBezTo>
                <a:cubicBezTo>
                  <a:pt x="10572925" y="6646906"/>
                  <a:pt x="10573837" y="6653189"/>
                  <a:pt x="10573837" y="6660221"/>
                </a:cubicBezTo>
                <a:cubicBezTo>
                  <a:pt x="10573837" y="6667123"/>
                  <a:pt x="10572925" y="6673292"/>
                  <a:pt x="10571102" y="6678729"/>
                </a:cubicBezTo>
                <a:cubicBezTo>
                  <a:pt x="10569279" y="6684166"/>
                  <a:pt x="10566283" y="6688431"/>
                  <a:pt x="10562116" y="6691524"/>
                </a:cubicBezTo>
                <a:cubicBezTo>
                  <a:pt x="10557949" y="6694617"/>
                  <a:pt x="10552349" y="6696163"/>
                  <a:pt x="10545317" y="6696163"/>
                </a:cubicBezTo>
                <a:cubicBezTo>
                  <a:pt x="10538481" y="6696163"/>
                  <a:pt x="10533060" y="6694617"/>
                  <a:pt x="10529056" y="6691524"/>
                </a:cubicBezTo>
                <a:cubicBezTo>
                  <a:pt x="10525051" y="6688431"/>
                  <a:pt x="10522170" y="6684166"/>
                  <a:pt x="10520412" y="6678729"/>
                </a:cubicBezTo>
                <a:cubicBezTo>
                  <a:pt x="10518654" y="6673292"/>
                  <a:pt x="10517775" y="6667123"/>
                  <a:pt x="10517775" y="6660221"/>
                </a:cubicBezTo>
                <a:cubicBezTo>
                  <a:pt x="10517775" y="6653189"/>
                  <a:pt x="10518654" y="6646906"/>
                  <a:pt x="10520412" y="6641371"/>
                </a:cubicBezTo>
                <a:cubicBezTo>
                  <a:pt x="10522170" y="6635836"/>
                  <a:pt x="10525051" y="6631490"/>
                  <a:pt x="10529056" y="6628332"/>
                </a:cubicBezTo>
                <a:cubicBezTo>
                  <a:pt x="10533060" y="6625174"/>
                  <a:pt x="10538481" y="6623595"/>
                  <a:pt x="10545317" y="6623595"/>
                </a:cubicBezTo>
                <a:close/>
                <a:moveTo>
                  <a:pt x="11325000" y="6623302"/>
                </a:moveTo>
                <a:cubicBezTo>
                  <a:pt x="11332879" y="6623302"/>
                  <a:pt x="11339032" y="6625646"/>
                  <a:pt x="11343459" y="6630334"/>
                </a:cubicBezTo>
                <a:cubicBezTo>
                  <a:pt x="11347887" y="6635023"/>
                  <a:pt x="11350199" y="6641794"/>
                  <a:pt x="11350394" y="6650650"/>
                </a:cubicBezTo>
                <a:lnTo>
                  <a:pt x="11298434" y="6650650"/>
                </a:lnTo>
                <a:cubicBezTo>
                  <a:pt x="11299151" y="6641729"/>
                  <a:pt x="11301771" y="6634941"/>
                  <a:pt x="11306297" y="6630286"/>
                </a:cubicBezTo>
                <a:cubicBezTo>
                  <a:pt x="11310822" y="6625630"/>
                  <a:pt x="11317056" y="6623302"/>
                  <a:pt x="11325000" y="6623302"/>
                </a:cubicBezTo>
                <a:close/>
                <a:moveTo>
                  <a:pt x="11224574" y="6622716"/>
                </a:moveTo>
                <a:cubicBezTo>
                  <a:pt x="11230889" y="6622716"/>
                  <a:pt x="11235968" y="6624491"/>
                  <a:pt x="11239810" y="6628039"/>
                </a:cubicBezTo>
                <a:cubicBezTo>
                  <a:pt x="11243651" y="6631588"/>
                  <a:pt x="11245572" y="6637041"/>
                  <a:pt x="11245572" y="6644399"/>
                </a:cubicBezTo>
                <a:cubicBezTo>
                  <a:pt x="11245572" y="6651431"/>
                  <a:pt x="11243538" y="6656738"/>
                  <a:pt x="11239468" y="6660319"/>
                </a:cubicBezTo>
                <a:cubicBezTo>
                  <a:pt x="11235399" y="6663900"/>
                  <a:pt x="11230238" y="6665690"/>
                  <a:pt x="11223988" y="6665690"/>
                </a:cubicBezTo>
                <a:cubicBezTo>
                  <a:pt x="11218453" y="6665690"/>
                  <a:pt x="11213586" y="6663916"/>
                  <a:pt x="11209386" y="6660368"/>
                </a:cubicBezTo>
                <a:cubicBezTo>
                  <a:pt x="11205186" y="6656819"/>
                  <a:pt x="11203087" y="6651463"/>
                  <a:pt x="11203087" y="6644301"/>
                </a:cubicBezTo>
                <a:cubicBezTo>
                  <a:pt x="11203087" y="6637204"/>
                  <a:pt x="11205121" y="6631832"/>
                  <a:pt x="11209191" y="6628186"/>
                </a:cubicBezTo>
                <a:cubicBezTo>
                  <a:pt x="11213260" y="6624540"/>
                  <a:pt x="11218388" y="6622716"/>
                  <a:pt x="11224574" y="6622716"/>
                </a:cubicBezTo>
                <a:close/>
                <a:moveTo>
                  <a:pt x="10734948" y="6612461"/>
                </a:moveTo>
                <a:lnTo>
                  <a:pt x="10734948" y="6707590"/>
                </a:lnTo>
                <a:lnTo>
                  <a:pt x="10751258" y="6707590"/>
                </a:lnTo>
                <a:lnTo>
                  <a:pt x="10751258" y="6612461"/>
                </a:lnTo>
                <a:close/>
                <a:moveTo>
                  <a:pt x="11171084" y="6611289"/>
                </a:moveTo>
                <a:cubicBezTo>
                  <a:pt x="11163466" y="6611289"/>
                  <a:pt x="11157280" y="6612950"/>
                  <a:pt x="11152527" y="6616270"/>
                </a:cubicBezTo>
                <a:cubicBezTo>
                  <a:pt x="11147774" y="6619591"/>
                  <a:pt x="11144062" y="6623726"/>
                  <a:pt x="11141393" y="6628674"/>
                </a:cubicBezTo>
                <a:lnTo>
                  <a:pt x="11140807" y="6612461"/>
                </a:lnTo>
                <a:lnTo>
                  <a:pt x="11125473" y="6612461"/>
                </a:lnTo>
                <a:lnTo>
                  <a:pt x="11125473" y="6707590"/>
                </a:lnTo>
                <a:lnTo>
                  <a:pt x="11141783" y="6707590"/>
                </a:lnTo>
                <a:lnTo>
                  <a:pt x="11141783" y="6640785"/>
                </a:lnTo>
                <a:cubicBezTo>
                  <a:pt x="11143867" y="6637920"/>
                  <a:pt x="11146243" y="6635397"/>
                  <a:pt x="11148913" y="6633216"/>
                </a:cubicBezTo>
                <a:cubicBezTo>
                  <a:pt x="11151583" y="6631034"/>
                  <a:pt x="11154708" y="6629325"/>
                  <a:pt x="11158289" y="6628088"/>
                </a:cubicBezTo>
                <a:cubicBezTo>
                  <a:pt x="11161871" y="6626851"/>
                  <a:pt x="11166038" y="6626232"/>
                  <a:pt x="11170791" y="6626232"/>
                </a:cubicBezTo>
                <a:lnTo>
                  <a:pt x="11173037" y="6626232"/>
                </a:lnTo>
                <a:lnTo>
                  <a:pt x="11173037" y="6611289"/>
                </a:lnTo>
                <a:close/>
                <a:moveTo>
                  <a:pt x="10670459" y="6611094"/>
                </a:moveTo>
                <a:cubicBezTo>
                  <a:pt x="10661929" y="6611094"/>
                  <a:pt x="10654929" y="6612803"/>
                  <a:pt x="10649460" y="6616221"/>
                </a:cubicBezTo>
                <a:cubicBezTo>
                  <a:pt x="10643991" y="6619640"/>
                  <a:pt x="10639791" y="6623270"/>
                  <a:pt x="10636861" y="6627111"/>
                </a:cubicBezTo>
                <a:lnTo>
                  <a:pt x="10636275" y="6612461"/>
                </a:lnTo>
                <a:lnTo>
                  <a:pt x="10620648" y="6612461"/>
                </a:lnTo>
                <a:lnTo>
                  <a:pt x="10620648" y="6707590"/>
                </a:lnTo>
                <a:lnTo>
                  <a:pt x="10636958" y="6707590"/>
                </a:lnTo>
                <a:lnTo>
                  <a:pt x="10636958" y="6640199"/>
                </a:lnTo>
                <a:cubicBezTo>
                  <a:pt x="10639888" y="6636357"/>
                  <a:pt x="10643763" y="6632825"/>
                  <a:pt x="10648581" y="6629602"/>
                </a:cubicBezTo>
                <a:cubicBezTo>
                  <a:pt x="10653399" y="6626379"/>
                  <a:pt x="10659357" y="6624767"/>
                  <a:pt x="10666454" y="6624767"/>
                </a:cubicBezTo>
                <a:cubicBezTo>
                  <a:pt x="10671207" y="6624767"/>
                  <a:pt x="10674837" y="6625793"/>
                  <a:pt x="10677344" y="6627844"/>
                </a:cubicBezTo>
                <a:cubicBezTo>
                  <a:pt x="10679851" y="6629895"/>
                  <a:pt x="10681593" y="6632711"/>
                  <a:pt x="10682569" y="6636292"/>
                </a:cubicBezTo>
                <a:cubicBezTo>
                  <a:pt x="10683546" y="6639873"/>
                  <a:pt x="10684035" y="6643976"/>
                  <a:pt x="10684035" y="6648598"/>
                </a:cubicBezTo>
                <a:lnTo>
                  <a:pt x="10684035" y="6707590"/>
                </a:lnTo>
                <a:lnTo>
                  <a:pt x="10700345" y="6707590"/>
                </a:lnTo>
                <a:lnTo>
                  <a:pt x="10700345" y="6646254"/>
                </a:lnTo>
                <a:cubicBezTo>
                  <a:pt x="10700345" y="6635120"/>
                  <a:pt x="10697969" y="6626477"/>
                  <a:pt x="10693215" y="6620323"/>
                </a:cubicBezTo>
                <a:cubicBezTo>
                  <a:pt x="10688462" y="6614170"/>
                  <a:pt x="10680877" y="6611094"/>
                  <a:pt x="10670459" y="6611094"/>
                </a:cubicBezTo>
                <a:close/>
                <a:moveTo>
                  <a:pt x="10375183" y="6611094"/>
                </a:moveTo>
                <a:cubicBezTo>
                  <a:pt x="10366654" y="6611094"/>
                  <a:pt x="10359654" y="6612803"/>
                  <a:pt x="10354185" y="6616221"/>
                </a:cubicBezTo>
                <a:cubicBezTo>
                  <a:pt x="10348715" y="6619640"/>
                  <a:pt x="10344516" y="6623270"/>
                  <a:pt x="10341586" y="6627111"/>
                </a:cubicBezTo>
                <a:lnTo>
                  <a:pt x="10341000" y="6612461"/>
                </a:lnTo>
                <a:lnTo>
                  <a:pt x="10325373" y="6612461"/>
                </a:lnTo>
                <a:lnTo>
                  <a:pt x="10325373" y="6707590"/>
                </a:lnTo>
                <a:lnTo>
                  <a:pt x="10341683" y="6707590"/>
                </a:lnTo>
                <a:lnTo>
                  <a:pt x="10341683" y="6640199"/>
                </a:lnTo>
                <a:cubicBezTo>
                  <a:pt x="10344613" y="6636357"/>
                  <a:pt x="10348487" y="6632825"/>
                  <a:pt x="10353306" y="6629602"/>
                </a:cubicBezTo>
                <a:cubicBezTo>
                  <a:pt x="10358124" y="6626379"/>
                  <a:pt x="10364082" y="6624767"/>
                  <a:pt x="10371179" y="6624767"/>
                </a:cubicBezTo>
                <a:cubicBezTo>
                  <a:pt x="10375932" y="6624767"/>
                  <a:pt x="10379562" y="6625793"/>
                  <a:pt x="10382069" y="6627844"/>
                </a:cubicBezTo>
                <a:cubicBezTo>
                  <a:pt x="10384576" y="6629895"/>
                  <a:pt x="10386318" y="6632711"/>
                  <a:pt x="10387294" y="6636292"/>
                </a:cubicBezTo>
                <a:cubicBezTo>
                  <a:pt x="10388271" y="6639873"/>
                  <a:pt x="10388759" y="6643976"/>
                  <a:pt x="10388759" y="6648598"/>
                </a:cubicBezTo>
                <a:lnTo>
                  <a:pt x="10388759" y="6707590"/>
                </a:lnTo>
                <a:lnTo>
                  <a:pt x="10405070" y="6707590"/>
                </a:lnTo>
                <a:lnTo>
                  <a:pt x="10405070" y="6646254"/>
                </a:lnTo>
                <a:cubicBezTo>
                  <a:pt x="10405070" y="6635120"/>
                  <a:pt x="10402693" y="6626477"/>
                  <a:pt x="10397940" y="6620323"/>
                </a:cubicBezTo>
                <a:cubicBezTo>
                  <a:pt x="10393187" y="6614170"/>
                  <a:pt x="10385601" y="6611094"/>
                  <a:pt x="10375183" y="6611094"/>
                </a:cubicBezTo>
                <a:close/>
                <a:moveTo>
                  <a:pt x="11582761" y="6610801"/>
                </a:moveTo>
                <a:cubicBezTo>
                  <a:pt x="11575143" y="6610801"/>
                  <a:pt x="11568387" y="6611908"/>
                  <a:pt x="11562495" y="6614122"/>
                </a:cubicBezTo>
                <a:cubicBezTo>
                  <a:pt x="11556602" y="6616335"/>
                  <a:pt x="11551979" y="6619851"/>
                  <a:pt x="11548626" y="6624670"/>
                </a:cubicBezTo>
                <a:cubicBezTo>
                  <a:pt x="11545273" y="6629488"/>
                  <a:pt x="11543596" y="6635804"/>
                  <a:pt x="11543596" y="6643617"/>
                </a:cubicBezTo>
                <a:lnTo>
                  <a:pt x="11559418" y="6643617"/>
                </a:lnTo>
                <a:cubicBezTo>
                  <a:pt x="11559418" y="6636455"/>
                  <a:pt x="11561665" y="6631214"/>
                  <a:pt x="11566157" y="6627893"/>
                </a:cubicBezTo>
                <a:cubicBezTo>
                  <a:pt x="11570650" y="6624572"/>
                  <a:pt x="11576185" y="6622912"/>
                  <a:pt x="11582761" y="6622912"/>
                </a:cubicBezTo>
                <a:cubicBezTo>
                  <a:pt x="11588947" y="6622912"/>
                  <a:pt x="11594058" y="6624426"/>
                  <a:pt x="11598095" y="6627453"/>
                </a:cubicBezTo>
                <a:cubicBezTo>
                  <a:pt x="11602132" y="6630481"/>
                  <a:pt x="11604151" y="6636064"/>
                  <a:pt x="11604151" y="6644203"/>
                </a:cubicBezTo>
                <a:lnTo>
                  <a:pt x="11604151" y="6650845"/>
                </a:lnTo>
                <a:cubicBezTo>
                  <a:pt x="11591063" y="6650975"/>
                  <a:pt x="11579636" y="6651838"/>
                  <a:pt x="11569869" y="6653433"/>
                </a:cubicBezTo>
                <a:cubicBezTo>
                  <a:pt x="11560102" y="6655028"/>
                  <a:pt x="11552549" y="6658040"/>
                  <a:pt x="11547210" y="6662467"/>
                </a:cubicBezTo>
                <a:cubicBezTo>
                  <a:pt x="11541871" y="6666895"/>
                  <a:pt x="11539201" y="6673374"/>
                  <a:pt x="11539201" y="6681903"/>
                </a:cubicBezTo>
                <a:cubicBezTo>
                  <a:pt x="11539201" y="6687894"/>
                  <a:pt x="11540552" y="6692924"/>
                  <a:pt x="11543254" y="6696993"/>
                </a:cubicBezTo>
                <a:cubicBezTo>
                  <a:pt x="11545956" y="6701063"/>
                  <a:pt x="11549570" y="6704139"/>
                  <a:pt x="11554095" y="6706223"/>
                </a:cubicBezTo>
                <a:cubicBezTo>
                  <a:pt x="11558621" y="6708306"/>
                  <a:pt x="11563618" y="6709348"/>
                  <a:pt x="11569087" y="6709348"/>
                </a:cubicBezTo>
                <a:cubicBezTo>
                  <a:pt x="11576771" y="6709348"/>
                  <a:pt x="11583493" y="6707867"/>
                  <a:pt x="11589256" y="6704904"/>
                </a:cubicBezTo>
                <a:cubicBezTo>
                  <a:pt x="11595019" y="6701942"/>
                  <a:pt x="11600081" y="6698019"/>
                  <a:pt x="11604443" y="6693135"/>
                </a:cubicBezTo>
                <a:lnTo>
                  <a:pt x="11605127" y="6707590"/>
                </a:lnTo>
                <a:lnTo>
                  <a:pt x="11620363" y="6707590"/>
                </a:lnTo>
                <a:lnTo>
                  <a:pt x="11620363" y="6644008"/>
                </a:lnTo>
                <a:cubicBezTo>
                  <a:pt x="11620363" y="6637171"/>
                  <a:pt x="11619321" y="6631588"/>
                  <a:pt x="11617238" y="6627258"/>
                </a:cubicBezTo>
                <a:cubicBezTo>
                  <a:pt x="11615155" y="6622928"/>
                  <a:pt x="11612338" y="6619558"/>
                  <a:pt x="11608790" y="6617149"/>
                </a:cubicBezTo>
                <a:cubicBezTo>
                  <a:pt x="11605241" y="6614740"/>
                  <a:pt x="11601237" y="6613080"/>
                  <a:pt x="11596777" y="6612168"/>
                </a:cubicBezTo>
                <a:cubicBezTo>
                  <a:pt x="11592316" y="6611257"/>
                  <a:pt x="11587645" y="6610801"/>
                  <a:pt x="11582761" y="6610801"/>
                </a:cubicBezTo>
                <a:close/>
                <a:moveTo>
                  <a:pt x="11325000" y="6610801"/>
                </a:moveTo>
                <a:cubicBezTo>
                  <a:pt x="11315233" y="6610801"/>
                  <a:pt x="11307175" y="6612884"/>
                  <a:pt x="11300827" y="6617052"/>
                </a:cubicBezTo>
                <a:cubicBezTo>
                  <a:pt x="11294479" y="6621219"/>
                  <a:pt x="11289758" y="6626997"/>
                  <a:pt x="11286665" y="6634388"/>
                </a:cubicBezTo>
                <a:cubicBezTo>
                  <a:pt x="11283572" y="6641778"/>
                  <a:pt x="11282026" y="6650324"/>
                  <a:pt x="11282026" y="6660026"/>
                </a:cubicBezTo>
                <a:cubicBezTo>
                  <a:pt x="11282026" y="6669337"/>
                  <a:pt x="11283621" y="6677720"/>
                  <a:pt x="11286812" y="6685175"/>
                </a:cubicBezTo>
                <a:cubicBezTo>
                  <a:pt x="11290002" y="6692631"/>
                  <a:pt x="11294902" y="6698523"/>
                  <a:pt x="11301511" y="6702853"/>
                </a:cubicBezTo>
                <a:cubicBezTo>
                  <a:pt x="11308120" y="6707183"/>
                  <a:pt x="11316601" y="6709348"/>
                  <a:pt x="11326953" y="6709348"/>
                </a:cubicBezTo>
                <a:cubicBezTo>
                  <a:pt x="11334962" y="6709348"/>
                  <a:pt x="11341897" y="6708030"/>
                  <a:pt x="11347757" y="6705393"/>
                </a:cubicBezTo>
                <a:cubicBezTo>
                  <a:pt x="11353617" y="6702756"/>
                  <a:pt x="11358175" y="6699012"/>
                  <a:pt x="11361430" y="6694161"/>
                </a:cubicBezTo>
                <a:cubicBezTo>
                  <a:pt x="11364686" y="6689310"/>
                  <a:pt x="11366411" y="6683531"/>
                  <a:pt x="11366607" y="6676825"/>
                </a:cubicBezTo>
                <a:lnTo>
                  <a:pt x="11350491" y="6676825"/>
                </a:lnTo>
                <a:cubicBezTo>
                  <a:pt x="11350296" y="6683271"/>
                  <a:pt x="11348147" y="6688203"/>
                  <a:pt x="11344045" y="6691621"/>
                </a:cubicBezTo>
                <a:cubicBezTo>
                  <a:pt x="11339943" y="6695040"/>
                  <a:pt x="11334246" y="6696749"/>
                  <a:pt x="11326953" y="6696749"/>
                </a:cubicBezTo>
                <a:cubicBezTo>
                  <a:pt x="11320117" y="6696749"/>
                  <a:pt x="11314615" y="6695186"/>
                  <a:pt x="11310447" y="6692061"/>
                </a:cubicBezTo>
                <a:cubicBezTo>
                  <a:pt x="11306280" y="6688936"/>
                  <a:pt x="11303236" y="6684785"/>
                  <a:pt x="11301315" y="6679608"/>
                </a:cubicBezTo>
                <a:cubicBezTo>
                  <a:pt x="11299395" y="6674432"/>
                  <a:pt x="11298402" y="6668751"/>
                  <a:pt x="11298337" y="6662565"/>
                </a:cubicBezTo>
                <a:lnTo>
                  <a:pt x="11366119" y="6662565"/>
                </a:lnTo>
                <a:cubicBezTo>
                  <a:pt x="11366249" y="6661979"/>
                  <a:pt x="11366346" y="6661019"/>
                  <a:pt x="11366411" y="6659684"/>
                </a:cubicBezTo>
                <a:cubicBezTo>
                  <a:pt x="11366477" y="6658349"/>
                  <a:pt x="11366509" y="6657193"/>
                  <a:pt x="11366509" y="6656217"/>
                </a:cubicBezTo>
                <a:cubicBezTo>
                  <a:pt x="11366509" y="6641566"/>
                  <a:pt x="11362830" y="6630334"/>
                  <a:pt x="11355473" y="6622521"/>
                </a:cubicBezTo>
                <a:cubicBezTo>
                  <a:pt x="11348115" y="6614708"/>
                  <a:pt x="11337957" y="6610801"/>
                  <a:pt x="11325000" y="6610801"/>
                </a:cubicBezTo>
                <a:close/>
                <a:moveTo>
                  <a:pt x="9430111" y="6610801"/>
                </a:moveTo>
                <a:cubicBezTo>
                  <a:pt x="9422493" y="6610801"/>
                  <a:pt x="9415737" y="6611908"/>
                  <a:pt x="9409845" y="6614122"/>
                </a:cubicBezTo>
                <a:cubicBezTo>
                  <a:pt x="9403952" y="6616335"/>
                  <a:pt x="9399329" y="6619851"/>
                  <a:pt x="9395976" y="6624670"/>
                </a:cubicBezTo>
                <a:cubicBezTo>
                  <a:pt x="9392623" y="6629488"/>
                  <a:pt x="9390946" y="6635804"/>
                  <a:pt x="9390946" y="6643617"/>
                </a:cubicBezTo>
                <a:lnTo>
                  <a:pt x="9406768" y="6643617"/>
                </a:lnTo>
                <a:cubicBezTo>
                  <a:pt x="9406768" y="6636455"/>
                  <a:pt x="9409015" y="6631214"/>
                  <a:pt x="9413507" y="6627893"/>
                </a:cubicBezTo>
                <a:cubicBezTo>
                  <a:pt x="9418000" y="6624572"/>
                  <a:pt x="9423535" y="6622912"/>
                  <a:pt x="9430111" y="6622912"/>
                </a:cubicBezTo>
                <a:cubicBezTo>
                  <a:pt x="9436297" y="6622912"/>
                  <a:pt x="9441408" y="6624426"/>
                  <a:pt x="9445445" y="6627453"/>
                </a:cubicBezTo>
                <a:cubicBezTo>
                  <a:pt x="9449482" y="6630481"/>
                  <a:pt x="9451500" y="6636064"/>
                  <a:pt x="9451500" y="6644203"/>
                </a:cubicBezTo>
                <a:lnTo>
                  <a:pt x="9451500" y="6650845"/>
                </a:lnTo>
                <a:cubicBezTo>
                  <a:pt x="9438413" y="6650975"/>
                  <a:pt x="9426986" y="6651838"/>
                  <a:pt x="9417219" y="6653433"/>
                </a:cubicBezTo>
                <a:cubicBezTo>
                  <a:pt x="9407452" y="6655028"/>
                  <a:pt x="9399899" y="6658040"/>
                  <a:pt x="9394560" y="6662467"/>
                </a:cubicBezTo>
                <a:cubicBezTo>
                  <a:pt x="9389220" y="6666895"/>
                  <a:pt x="9386551" y="6673374"/>
                  <a:pt x="9386551" y="6681903"/>
                </a:cubicBezTo>
                <a:cubicBezTo>
                  <a:pt x="9386551" y="6687894"/>
                  <a:pt x="9387902" y="6692924"/>
                  <a:pt x="9390604" y="6696993"/>
                </a:cubicBezTo>
                <a:cubicBezTo>
                  <a:pt x="9393306" y="6701063"/>
                  <a:pt x="9396920" y="6704139"/>
                  <a:pt x="9401445" y="6706223"/>
                </a:cubicBezTo>
                <a:cubicBezTo>
                  <a:pt x="9405971" y="6708306"/>
                  <a:pt x="9410968" y="6709348"/>
                  <a:pt x="9416437" y="6709348"/>
                </a:cubicBezTo>
                <a:cubicBezTo>
                  <a:pt x="9424121" y="6709348"/>
                  <a:pt x="9430843" y="6707867"/>
                  <a:pt x="9436606" y="6704904"/>
                </a:cubicBezTo>
                <a:cubicBezTo>
                  <a:pt x="9442368" y="6701942"/>
                  <a:pt x="9447431" y="6698019"/>
                  <a:pt x="9451793" y="6693135"/>
                </a:cubicBezTo>
                <a:lnTo>
                  <a:pt x="9452477" y="6707590"/>
                </a:lnTo>
                <a:lnTo>
                  <a:pt x="9467713" y="6707590"/>
                </a:lnTo>
                <a:lnTo>
                  <a:pt x="9467713" y="6644008"/>
                </a:lnTo>
                <a:cubicBezTo>
                  <a:pt x="9467713" y="6637171"/>
                  <a:pt x="9466672" y="6631588"/>
                  <a:pt x="9464588" y="6627258"/>
                </a:cubicBezTo>
                <a:cubicBezTo>
                  <a:pt x="9462504" y="6622928"/>
                  <a:pt x="9459688" y="6619558"/>
                  <a:pt x="9456140" y="6617149"/>
                </a:cubicBezTo>
                <a:cubicBezTo>
                  <a:pt x="9452591" y="6614740"/>
                  <a:pt x="9448587" y="6613080"/>
                  <a:pt x="9444126" y="6612168"/>
                </a:cubicBezTo>
                <a:cubicBezTo>
                  <a:pt x="9439666" y="6611257"/>
                  <a:pt x="9434994" y="6610801"/>
                  <a:pt x="9430111" y="6610801"/>
                </a:cubicBezTo>
                <a:close/>
                <a:moveTo>
                  <a:pt x="11050142" y="6610605"/>
                </a:moveTo>
                <a:cubicBezTo>
                  <a:pt x="11040831" y="6610605"/>
                  <a:pt x="11032855" y="6612591"/>
                  <a:pt x="11026214" y="6616563"/>
                </a:cubicBezTo>
                <a:cubicBezTo>
                  <a:pt x="11019572" y="6620535"/>
                  <a:pt x="11014510" y="6626216"/>
                  <a:pt x="11011026" y="6633606"/>
                </a:cubicBezTo>
                <a:cubicBezTo>
                  <a:pt x="11007543" y="6640997"/>
                  <a:pt x="11005801" y="6649868"/>
                  <a:pt x="11005801" y="6660221"/>
                </a:cubicBezTo>
                <a:cubicBezTo>
                  <a:pt x="11005801" y="6670313"/>
                  <a:pt x="11007543" y="6679022"/>
                  <a:pt x="11011026" y="6686347"/>
                </a:cubicBezTo>
                <a:cubicBezTo>
                  <a:pt x="11014510" y="6693672"/>
                  <a:pt x="11019572" y="6699305"/>
                  <a:pt x="11026214" y="6703244"/>
                </a:cubicBezTo>
                <a:cubicBezTo>
                  <a:pt x="11032855" y="6707183"/>
                  <a:pt x="11040831" y="6709153"/>
                  <a:pt x="11050142" y="6709153"/>
                </a:cubicBezTo>
                <a:cubicBezTo>
                  <a:pt x="11059649" y="6709153"/>
                  <a:pt x="11067771" y="6707183"/>
                  <a:pt x="11074511" y="6703244"/>
                </a:cubicBezTo>
                <a:cubicBezTo>
                  <a:pt x="11081250" y="6699305"/>
                  <a:pt x="11086426" y="6693672"/>
                  <a:pt x="11090040" y="6686347"/>
                </a:cubicBezTo>
                <a:cubicBezTo>
                  <a:pt x="11093654" y="6679022"/>
                  <a:pt x="11095461" y="6670313"/>
                  <a:pt x="11095461" y="6660221"/>
                </a:cubicBezTo>
                <a:cubicBezTo>
                  <a:pt x="11095461" y="6649868"/>
                  <a:pt x="11093654" y="6640997"/>
                  <a:pt x="11090040" y="6633606"/>
                </a:cubicBezTo>
                <a:cubicBezTo>
                  <a:pt x="11086426" y="6626216"/>
                  <a:pt x="11081250" y="6620535"/>
                  <a:pt x="11074511" y="6616563"/>
                </a:cubicBezTo>
                <a:cubicBezTo>
                  <a:pt x="11067771" y="6612591"/>
                  <a:pt x="11059649" y="6610605"/>
                  <a:pt x="11050142" y="6610605"/>
                </a:cubicBezTo>
                <a:close/>
                <a:moveTo>
                  <a:pt x="10821542" y="6610605"/>
                </a:moveTo>
                <a:cubicBezTo>
                  <a:pt x="10812231" y="6610605"/>
                  <a:pt x="10804255" y="6612591"/>
                  <a:pt x="10797614" y="6616563"/>
                </a:cubicBezTo>
                <a:cubicBezTo>
                  <a:pt x="10790972" y="6620535"/>
                  <a:pt x="10785910" y="6626216"/>
                  <a:pt x="10782426" y="6633606"/>
                </a:cubicBezTo>
                <a:cubicBezTo>
                  <a:pt x="10778943" y="6640997"/>
                  <a:pt x="10777201" y="6649868"/>
                  <a:pt x="10777201" y="6660221"/>
                </a:cubicBezTo>
                <a:cubicBezTo>
                  <a:pt x="10777201" y="6670313"/>
                  <a:pt x="10778943" y="6679022"/>
                  <a:pt x="10782426" y="6686347"/>
                </a:cubicBezTo>
                <a:cubicBezTo>
                  <a:pt x="10785910" y="6693672"/>
                  <a:pt x="10790972" y="6699305"/>
                  <a:pt x="10797614" y="6703244"/>
                </a:cubicBezTo>
                <a:cubicBezTo>
                  <a:pt x="10804255" y="6707183"/>
                  <a:pt x="10812231" y="6709153"/>
                  <a:pt x="10821542" y="6709153"/>
                </a:cubicBezTo>
                <a:cubicBezTo>
                  <a:pt x="10831049" y="6709153"/>
                  <a:pt x="10839171" y="6707183"/>
                  <a:pt x="10845911" y="6703244"/>
                </a:cubicBezTo>
                <a:cubicBezTo>
                  <a:pt x="10852650" y="6699305"/>
                  <a:pt x="10857826" y="6693672"/>
                  <a:pt x="10861440" y="6686347"/>
                </a:cubicBezTo>
                <a:cubicBezTo>
                  <a:pt x="10865054" y="6679022"/>
                  <a:pt x="10866861" y="6670313"/>
                  <a:pt x="10866861" y="6660221"/>
                </a:cubicBezTo>
                <a:cubicBezTo>
                  <a:pt x="10866861" y="6649868"/>
                  <a:pt x="10865054" y="6640997"/>
                  <a:pt x="10861440" y="6633606"/>
                </a:cubicBezTo>
                <a:cubicBezTo>
                  <a:pt x="10857826" y="6626216"/>
                  <a:pt x="10852650" y="6620535"/>
                  <a:pt x="10845911" y="6616563"/>
                </a:cubicBezTo>
                <a:cubicBezTo>
                  <a:pt x="10839171" y="6612591"/>
                  <a:pt x="10831049" y="6610605"/>
                  <a:pt x="10821542" y="6610605"/>
                </a:cubicBezTo>
                <a:close/>
                <a:moveTo>
                  <a:pt x="10545317" y="6610605"/>
                </a:moveTo>
                <a:cubicBezTo>
                  <a:pt x="10536006" y="6610605"/>
                  <a:pt x="10528030" y="6612591"/>
                  <a:pt x="10521389" y="6616563"/>
                </a:cubicBezTo>
                <a:cubicBezTo>
                  <a:pt x="10514747" y="6620535"/>
                  <a:pt x="10509685" y="6626216"/>
                  <a:pt x="10506201" y="6633606"/>
                </a:cubicBezTo>
                <a:cubicBezTo>
                  <a:pt x="10502718" y="6640997"/>
                  <a:pt x="10500976" y="6649868"/>
                  <a:pt x="10500976" y="6660221"/>
                </a:cubicBezTo>
                <a:cubicBezTo>
                  <a:pt x="10500976" y="6670313"/>
                  <a:pt x="10502718" y="6679022"/>
                  <a:pt x="10506201" y="6686347"/>
                </a:cubicBezTo>
                <a:cubicBezTo>
                  <a:pt x="10509685" y="6693672"/>
                  <a:pt x="10514747" y="6699305"/>
                  <a:pt x="10521389" y="6703244"/>
                </a:cubicBezTo>
                <a:cubicBezTo>
                  <a:pt x="10528030" y="6707183"/>
                  <a:pt x="10536006" y="6709153"/>
                  <a:pt x="10545317" y="6709153"/>
                </a:cubicBezTo>
                <a:cubicBezTo>
                  <a:pt x="10554824" y="6709153"/>
                  <a:pt x="10562947" y="6707183"/>
                  <a:pt x="10569686" y="6703244"/>
                </a:cubicBezTo>
                <a:cubicBezTo>
                  <a:pt x="10576425" y="6699305"/>
                  <a:pt x="10581601" y="6693672"/>
                  <a:pt x="10585215" y="6686347"/>
                </a:cubicBezTo>
                <a:cubicBezTo>
                  <a:pt x="10588829" y="6679022"/>
                  <a:pt x="10590635" y="6670313"/>
                  <a:pt x="10590635" y="6660221"/>
                </a:cubicBezTo>
                <a:cubicBezTo>
                  <a:pt x="10590635" y="6649868"/>
                  <a:pt x="10588829" y="6640997"/>
                  <a:pt x="10585215" y="6633606"/>
                </a:cubicBezTo>
                <a:cubicBezTo>
                  <a:pt x="10581601" y="6626216"/>
                  <a:pt x="10576425" y="6620535"/>
                  <a:pt x="10569686" y="6616563"/>
                </a:cubicBezTo>
                <a:cubicBezTo>
                  <a:pt x="10562947" y="6612591"/>
                  <a:pt x="10554824" y="6610605"/>
                  <a:pt x="10545317" y="6610605"/>
                </a:cubicBezTo>
                <a:close/>
                <a:moveTo>
                  <a:pt x="9757719" y="6601620"/>
                </a:moveTo>
                <a:lnTo>
                  <a:pt x="9757719" y="6667449"/>
                </a:lnTo>
                <a:lnTo>
                  <a:pt x="9711912" y="6667449"/>
                </a:lnTo>
                <a:close/>
                <a:moveTo>
                  <a:pt x="11270771" y="6599862"/>
                </a:moveTo>
                <a:cubicBezTo>
                  <a:pt x="11263608" y="6600057"/>
                  <a:pt x="11257765" y="6601262"/>
                  <a:pt x="11253239" y="6603476"/>
                </a:cubicBezTo>
                <a:cubicBezTo>
                  <a:pt x="11250977" y="6604583"/>
                  <a:pt x="11248930" y="6606178"/>
                  <a:pt x="11247098" y="6608261"/>
                </a:cubicBezTo>
                <a:lnTo>
                  <a:pt x="11242689" y="6615281"/>
                </a:lnTo>
                <a:lnTo>
                  <a:pt x="11235757" y="6612779"/>
                </a:lnTo>
                <a:cubicBezTo>
                  <a:pt x="11232371" y="6612046"/>
                  <a:pt x="11228643" y="6611680"/>
                  <a:pt x="11224574" y="6611680"/>
                </a:cubicBezTo>
                <a:cubicBezTo>
                  <a:pt x="11216630" y="6611680"/>
                  <a:pt x="11209907" y="6613145"/>
                  <a:pt x="11204405" y="6616075"/>
                </a:cubicBezTo>
                <a:cubicBezTo>
                  <a:pt x="11198903" y="6619005"/>
                  <a:pt x="11194736" y="6622944"/>
                  <a:pt x="11191903" y="6627893"/>
                </a:cubicBezTo>
                <a:cubicBezTo>
                  <a:pt x="11189071" y="6632841"/>
                  <a:pt x="11187655" y="6638343"/>
                  <a:pt x="11187655" y="6644399"/>
                </a:cubicBezTo>
                <a:cubicBezTo>
                  <a:pt x="11187655" y="6650129"/>
                  <a:pt x="11189055" y="6655452"/>
                  <a:pt x="11191855" y="6660368"/>
                </a:cubicBezTo>
                <a:lnTo>
                  <a:pt x="11201835" y="6669992"/>
                </a:lnTo>
                <a:lnTo>
                  <a:pt x="11191317" y="6675799"/>
                </a:lnTo>
                <a:cubicBezTo>
                  <a:pt x="11188745" y="6678632"/>
                  <a:pt x="11187460" y="6681643"/>
                  <a:pt x="11187460" y="6684833"/>
                </a:cubicBezTo>
                <a:cubicBezTo>
                  <a:pt x="11187460" y="6687047"/>
                  <a:pt x="11188208" y="6689343"/>
                  <a:pt x="11189706" y="6691719"/>
                </a:cubicBezTo>
                <a:cubicBezTo>
                  <a:pt x="11191203" y="6694096"/>
                  <a:pt x="11193727" y="6696244"/>
                  <a:pt x="11197275" y="6698165"/>
                </a:cubicBezTo>
                <a:lnTo>
                  <a:pt x="11199122" y="6698653"/>
                </a:lnTo>
                <a:lnTo>
                  <a:pt x="11190243" y="6704074"/>
                </a:lnTo>
                <a:cubicBezTo>
                  <a:pt x="11185523" y="6708372"/>
                  <a:pt x="11183162" y="6713288"/>
                  <a:pt x="11183162" y="6718822"/>
                </a:cubicBezTo>
                <a:cubicBezTo>
                  <a:pt x="11183162" y="6723380"/>
                  <a:pt x="11184529" y="6727612"/>
                  <a:pt x="11187264" y="6731519"/>
                </a:cubicBezTo>
                <a:cubicBezTo>
                  <a:pt x="11189999" y="6735426"/>
                  <a:pt x="11194443" y="6738551"/>
                  <a:pt x="11200596" y="6740895"/>
                </a:cubicBezTo>
                <a:cubicBezTo>
                  <a:pt x="11206749" y="6743239"/>
                  <a:pt x="11214969" y="6744411"/>
                  <a:pt x="11225257" y="6744411"/>
                </a:cubicBezTo>
                <a:cubicBezTo>
                  <a:pt x="11240298" y="6744411"/>
                  <a:pt x="11251644" y="6741660"/>
                  <a:pt x="11259295" y="6736158"/>
                </a:cubicBezTo>
                <a:cubicBezTo>
                  <a:pt x="11266945" y="6730656"/>
                  <a:pt x="11270771" y="6723608"/>
                  <a:pt x="11270771" y="6715013"/>
                </a:cubicBezTo>
                <a:cubicBezTo>
                  <a:pt x="11270771" y="6706353"/>
                  <a:pt x="11267417" y="6699956"/>
                  <a:pt x="11260711" y="6695821"/>
                </a:cubicBezTo>
                <a:cubicBezTo>
                  <a:pt x="11254004" y="6691687"/>
                  <a:pt x="11242838" y="6689619"/>
                  <a:pt x="11227211" y="6689619"/>
                </a:cubicBezTo>
                <a:lnTo>
                  <a:pt x="11220862" y="6689619"/>
                </a:lnTo>
                <a:cubicBezTo>
                  <a:pt x="11215718" y="6689619"/>
                  <a:pt x="11211698" y="6689310"/>
                  <a:pt x="11208800" y="6688691"/>
                </a:cubicBezTo>
                <a:cubicBezTo>
                  <a:pt x="11205903" y="6688073"/>
                  <a:pt x="11203851" y="6687259"/>
                  <a:pt x="11202647" y="6686250"/>
                </a:cubicBezTo>
                <a:cubicBezTo>
                  <a:pt x="11201443" y="6685240"/>
                  <a:pt x="11200840" y="6684085"/>
                  <a:pt x="11200840" y="6682782"/>
                </a:cubicBezTo>
                <a:cubicBezTo>
                  <a:pt x="11200840" y="6680894"/>
                  <a:pt x="11201849" y="6679185"/>
                  <a:pt x="11203868" y="6677655"/>
                </a:cubicBezTo>
                <a:lnTo>
                  <a:pt x="11210457" y="6674635"/>
                </a:lnTo>
                <a:lnTo>
                  <a:pt x="11213256" y="6675689"/>
                </a:lnTo>
                <a:cubicBezTo>
                  <a:pt x="11216569" y="6676446"/>
                  <a:pt x="11220179" y="6676825"/>
                  <a:pt x="11224085" y="6676825"/>
                </a:cubicBezTo>
                <a:cubicBezTo>
                  <a:pt x="11232355" y="6676825"/>
                  <a:pt x="11239224" y="6675343"/>
                  <a:pt x="11244693" y="6672381"/>
                </a:cubicBezTo>
                <a:cubicBezTo>
                  <a:pt x="11250163" y="6669418"/>
                  <a:pt x="11254248" y="6665479"/>
                  <a:pt x="11256951" y="6660563"/>
                </a:cubicBezTo>
                <a:cubicBezTo>
                  <a:pt x="11259653" y="6655647"/>
                  <a:pt x="11261004" y="6650259"/>
                  <a:pt x="11261004" y="6644399"/>
                </a:cubicBezTo>
                <a:cubicBezTo>
                  <a:pt x="11261004" y="6638343"/>
                  <a:pt x="11259669" y="6632841"/>
                  <a:pt x="11256999" y="6627893"/>
                </a:cubicBezTo>
                <a:lnTo>
                  <a:pt x="11249922" y="6620986"/>
                </a:lnTo>
                <a:lnTo>
                  <a:pt x="11253032" y="6617528"/>
                </a:lnTo>
                <a:cubicBezTo>
                  <a:pt x="11254586" y="6616348"/>
                  <a:pt x="11256316" y="6615521"/>
                  <a:pt x="11258220" y="6615049"/>
                </a:cubicBezTo>
                <a:cubicBezTo>
                  <a:pt x="11262029" y="6614105"/>
                  <a:pt x="11266213" y="6613633"/>
                  <a:pt x="11270771" y="6613633"/>
                </a:cubicBezTo>
                <a:close/>
                <a:moveTo>
                  <a:pt x="10254535" y="6593611"/>
                </a:moveTo>
                <a:lnTo>
                  <a:pt x="10276803" y="6656021"/>
                </a:lnTo>
                <a:lnTo>
                  <a:pt x="10232071" y="6656021"/>
                </a:lnTo>
                <a:close/>
                <a:moveTo>
                  <a:pt x="9848723" y="6592634"/>
                </a:moveTo>
                <a:cubicBezTo>
                  <a:pt x="9854127" y="6592634"/>
                  <a:pt x="9858555" y="6594100"/>
                  <a:pt x="9862006" y="6597030"/>
                </a:cubicBezTo>
                <a:cubicBezTo>
                  <a:pt x="9865457" y="6599960"/>
                  <a:pt x="9868142" y="6603883"/>
                  <a:pt x="9870063" y="6608799"/>
                </a:cubicBezTo>
                <a:cubicBezTo>
                  <a:pt x="9871984" y="6613715"/>
                  <a:pt x="9873319" y="6619217"/>
                  <a:pt x="9874068" y="6625305"/>
                </a:cubicBezTo>
                <a:cubicBezTo>
                  <a:pt x="9874816" y="6631393"/>
                  <a:pt x="9875191" y="6637595"/>
                  <a:pt x="9875191" y="6643910"/>
                </a:cubicBezTo>
                <a:cubicBezTo>
                  <a:pt x="9875191" y="6650161"/>
                  <a:pt x="9874816" y="6656331"/>
                  <a:pt x="9874068" y="6662419"/>
                </a:cubicBezTo>
                <a:cubicBezTo>
                  <a:pt x="9873319" y="6668507"/>
                  <a:pt x="9871984" y="6674009"/>
                  <a:pt x="9870063" y="6678925"/>
                </a:cubicBezTo>
                <a:cubicBezTo>
                  <a:pt x="9868142" y="6683841"/>
                  <a:pt x="9865457" y="6687764"/>
                  <a:pt x="9862006" y="6690694"/>
                </a:cubicBezTo>
                <a:cubicBezTo>
                  <a:pt x="9858555" y="6693624"/>
                  <a:pt x="9854127" y="6695089"/>
                  <a:pt x="9848723" y="6695089"/>
                </a:cubicBezTo>
                <a:cubicBezTo>
                  <a:pt x="9843318" y="6695089"/>
                  <a:pt x="9838874" y="6693624"/>
                  <a:pt x="9835391" y="6690694"/>
                </a:cubicBezTo>
                <a:cubicBezTo>
                  <a:pt x="9831907" y="6687764"/>
                  <a:pt x="9829189" y="6683841"/>
                  <a:pt x="9827236" y="6678925"/>
                </a:cubicBezTo>
                <a:cubicBezTo>
                  <a:pt x="9825282" y="6674009"/>
                  <a:pt x="9823931" y="6668507"/>
                  <a:pt x="9823182" y="6662419"/>
                </a:cubicBezTo>
                <a:cubicBezTo>
                  <a:pt x="9822434" y="6656331"/>
                  <a:pt x="9822059" y="6650161"/>
                  <a:pt x="9822059" y="6643910"/>
                </a:cubicBezTo>
                <a:cubicBezTo>
                  <a:pt x="9822059" y="6637595"/>
                  <a:pt x="9822434" y="6631393"/>
                  <a:pt x="9823182" y="6625305"/>
                </a:cubicBezTo>
                <a:cubicBezTo>
                  <a:pt x="9823931" y="6619217"/>
                  <a:pt x="9825282" y="6613715"/>
                  <a:pt x="9827236" y="6608799"/>
                </a:cubicBezTo>
                <a:cubicBezTo>
                  <a:pt x="9829189" y="6603883"/>
                  <a:pt x="9831907" y="6599960"/>
                  <a:pt x="9835391" y="6597030"/>
                </a:cubicBezTo>
                <a:cubicBezTo>
                  <a:pt x="9838874" y="6594100"/>
                  <a:pt x="9843318" y="6592634"/>
                  <a:pt x="9848723" y="6592634"/>
                </a:cubicBezTo>
                <a:close/>
                <a:moveTo>
                  <a:pt x="9639173" y="6592634"/>
                </a:moveTo>
                <a:cubicBezTo>
                  <a:pt x="9644577" y="6592634"/>
                  <a:pt x="9649005" y="6594100"/>
                  <a:pt x="9652456" y="6597030"/>
                </a:cubicBezTo>
                <a:cubicBezTo>
                  <a:pt x="9655907" y="6599960"/>
                  <a:pt x="9658592" y="6603883"/>
                  <a:pt x="9660513" y="6608799"/>
                </a:cubicBezTo>
                <a:cubicBezTo>
                  <a:pt x="9662434" y="6613715"/>
                  <a:pt x="9663769" y="6619217"/>
                  <a:pt x="9664518" y="6625305"/>
                </a:cubicBezTo>
                <a:cubicBezTo>
                  <a:pt x="9665266" y="6631393"/>
                  <a:pt x="9665641" y="6637595"/>
                  <a:pt x="9665641" y="6643910"/>
                </a:cubicBezTo>
                <a:cubicBezTo>
                  <a:pt x="9665641" y="6650161"/>
                  <a:pt x="9665266" y="6656331"/>
                  <a:pt x="9664518" y="6662419"/>
                </a:cubicBezTo>
                <a:cubicBezTo>
                  <a:pt x="9663769" y="6668507"/>
                  <a:pt x="9662434" y="6674009"/>
                  <a:pt x="9660513" y="6678925"/>
                </a:cubicBezTo>
                <a:cubicBezTo>
                  <a:pt x="9658592" y="6683841"/>
                  <a:pt x="9655907" y="6687764"/>
                  <a:pt x="9652456" y="6690694"/>
                </a:cubicBezTo>
                <a:cubicBezTo>
                  <a:pt x="9649005" y="6693624"/>
                  <a:pt x="9644577" y="6695089"/>
                  <a:pt x="9639173" y="6695089"/>
                </a:cubicBezTo>
                <a:cubicBezTo>
                  <a:pt x="9633768" y="6695089"/>
                  <a:pt x="9629324" y="6693624"/>
                  <a:pt x="9625841" y="6690694"/>
                </a:cubicBezTo>
                <a:cubicBezTo>
                  <a:pt x="9622357" y="6687764"/>
                  <a:pt x="9619639" y="6683841"/>
                  <a:pt x="9617686" y="6678925"/>
                </a:cubicBezTo>
                <a:cubicBezTo>
                  <a:pt x="9615732" y="6674009"/>
                  <a:pt x="9614381" y="6668507"/>
                  <a:pt x="9613632" y="6662419"/>
                </a:cubicBezTo>
                <a:cubicBezTo>
                  <a:pt x="9612884" y="6656331"/>
                  <a:pt x="9612509" y="6650161"/>
                  <a:pt x="9612509" y="6643910"/>
                </a:cubicBezTo>
                <a:cubicBezTo>
                  <a:pt x="9612509" y="6637595"/>
                  <a:pt x="9612884" y="6631393"/>
                  <a:pt x="9613632" y="6625305"/>
                </a:cubicBezTo>
                <a:cubicBezTo>
                  <a:pt x="9614381" y="6619217"/>
                  <a:pt x="9615732" y="6613715"/>
                  <a:pt x="9617686" y="6608799"/>
                </a:cubicBezTo>
                <a:cubicBezTo>
                  <a:pt x="9619639" y="6603883"/>
                  <a:pt x="9622357" y="6599960"/>
                  <a:pt x="9625841" y="6597030"/>
                </a:cubicBezTo>
                <a:cubicBezTo>
                  <a:pt x="9629324" y="6594100"/>
                  <a:pt x="9633768" y="6592634"/>
                  <a:pt x="9639173" y="6592634"/>
                </a:cubicBezTo>
                <a:close/>
                <a:moveTo>
                  <a:pt x="10442993" y="6590681"/>
                </a:moveTo>
                <a:lnTo>
                  <a:pt x="10442993" y="6612461"/>
                </a:lnTo>
                <a:lnTo>
                  <a:pt x="10427073" y="6612461"/>
                </a:lnTo>
                <a:lnTo>
                  <a:pt x="10427073" y="6625646"/>
                </a:lnTo>
                <a:lnTo>
                  <a:pt x="10442993" y="6625646"/>
                </a:lnTo>
                <a:lnTo>
                  <a:pt x="10442993" y="6676825"/>
                </a:lnTo>
                <a:cubicBezTo>
                  <a:pt x="10442993" y="6683271"/>
                  <a:pt x="10443758" y="6688789"/>
                  <a:pt x="10445289" y="6693379"/>
                </a:cubicBezTo>
                <a:cubicBezTo>
                  <a:pt x="10446819" y="6697970"/>
                  <a:pt x="10449635" y="6701486"/>
                  <a:pt x="10453737" y="6703928"/>
                </a:cubicBezTo>
                <a:cubicBezTo>
                  <a:pt x="10457839" y="6706369"/>
                  <a:pt x="10463732" y="6707590"/>
                  <a:pt x="10471415" y="6707590"/>
                </a:cubicBezTo>
                <a:lnTo>
                  <a:pt x="10482842" y="6707590"/>
                </a:lnTo>
                <a:lnTo>
                  <a:pt x="10482842" y="6694405"/>
                </a:lnTo>
                <a:lnTo>
                  <a:pt x="10472489" y="6694405"/>
                </a:lnTo>
                <a:cubicBezTo>
                  <a:pt x="10466694" y="6694405"/>
                  <a:pt x="10463032" y="6692826"/>
                  <a:pt x="10461502" y="6689668"/>
                </a:cubicBezTo>
                <a:cubicBezTo>
                  <a:pt x="10459971" y="6686510"/>
                  <a:pt x="10459206" y="6681969"/>
                  <a:pt x="10459206" y="6676043"/>
                </a:cubicBezTo>
                <a:lnTo>
                  <a:pt x="10459206" y="6625646"/>
                </a:lnTo>
                <a:lnTo>
                  <a:pt x="10482647" y="6625646"/>
                </a:lnTo>
                <a:lnTo>
                  <a:pt x="10482647" y="6612461"/>
                </a:lnTo>
                <a:lnTo>
                  <a:pt x="10459206" y="6612461"/>
                </a:lnTo>
                <a:lnTo>
                  <a:pt x="10459206" y="6590681"/>
                </a:lnTo>
                <a:close/>
                <a:moveTo>
                  <a:pt x="9954572" y="6579645"/>
                </a:moveTo>
                <a:cubicBezTo>
                  <a:pt x="9952553" y="6582510"/>
                  <a:pt x="9949770" y="6585505"/>
                  <a:pt x="9946221" y="6588630"/>
                </a:cubicBezTo>
                <a:cubicBezTo>
                  <a:pt x="9942673" y="6591755"/>
                  <a:pt x="9938571" y="6594523"/>
                  <a:pt x="9933915" y="6596932"/>
                </a:cubicBezTo>
                <a:cubicBezTo>
                  <a:pt x="9929260" y="6599341"/>
                  <a:pt x="9924230" y="6601001"/>
                  <a:pt x="9918825" y="6601913"/>
                </a:cubicBezTo>
                <a:lnTo>
                  <a:pt x="9918825" y="6617345"/>
                </a:lnTo>
                <a:cubicBezTo>
                  <a:pt x="9924295" y="6616563"/>
                  <a:pt x="9929243" y="6615294"/>
                  <a:pt x="9933671" y="6613536"/>
                </a:cubicBezTo>
                <a:cubicBezTo>
                  <a:pt x="9938099" y="6611777"/>
                  <a:pt x="9941924" y="6609775"/>
                  <a:pt x="9945147" y="6607529"/>
                </a:cubicBezTo>
                <a:cubicBezTo>
                  <a:pt x="9948370" y="6605283"/>
                  <a:pt x="9950861" y="6602955"/>
                  <a:pt x="9952619" y="6600546"/>
                </a:cubicBezTo>
                <a:lnTo>
                  <a:pt x="9952619" y="6707590"/>
                </a:lnTo>
                <a:lnTo>
                  <a:pt x="9969711" y="6707590"/>
                </a:lnTo>
                <a:lnTo>
                  <a:pt x="9969711" y="6579645"/>
                </a:lnTo>
                <a:close/>
                <a:moveTo>
                  <a:pt x="9757231" y="6579352"/>
                </a:moveTo>
                <a:lnTo>
                  <a:pt x="9695992" y="6667058"/>
                </a:lnTo>
                <a:lnTo>
                  <a:pt x="9695992" y="6681806"/>
                </a:lnTo>
                <a:lnTo>
                  <a:pt x="9757524" y="6681806"/>
                </a:lnTo>
                <a:lnTo>
                  <a:pt x="9757524" y="6707590"/>
                </a:lnTo>
                <a:lnTo>
                  <a:pt x="9773834" y="6707590"/>
                </a:lnTo>
                <a:lnTo>
                  <a:pt x="9773834" y="6681806"/>
                </a:lnTo>
                <a:lnTo>
                  <a:pt x="9791317" y="6681806"/>
                </a:lnTo>
                <a:lnTo>
                  <a:pt x="9791317" y="6667449"/>
                </a:lnTo>
                <a:lnTo>
                  <a:pt x="9773834" y="6667449"/>
                </a:lnTo>
                <a:lnTo>
                  <a:pt x="9773834" y="6579352"/>
                </a:lnTo>
                <a:close/>
                <a:moveTo>
                  <a:pt x="9848723" y="6578375"/>
                </a:moveTo>
                <a:cubicBezTo>
                  <a:pt x="9840519" y="6578375"/>
                  <a:pt x="9833600" y="6580052"/>
                  <a:pt x="9827968" y="6583405"/>
                </a:cubicBezTo>
                <a:cubicBezTo>
                  <a:pt x="9822336" y="6586758"/>
                  <a:pt x="9817811" y="6591430"/>
                  <a:pt x="9814392" y="6597420"/>
                </a:cubicBezTo>
                <a:cubicBezTo>
                  <a:pt x="9810974" y="6603411"/>
                  <a:pt x="9808499" y="6610378"/>
                  <a:pt x="9806969" y="6618321"/>
                </a:cubicBezTo>
                <a:cubicBezTo>
                  <a:pt x="9805439" y="6626265"/>
                  <a:pt x="9804674" y="6634860"/>
                  <a:pt x="9804674" y="6644106"/>
                </a:cubicBezTo>
                <a:cubicBezTo>
                  <a:pt x="9804674" y="6653221"/>
                  <a:pt x="9805439" y="6661719"/>
                  <a:pt x="9806969" y="6669597"/>
                </a:cubicBezTo>
                <a:cubicBezTo>
                  <a:pt x="9808499" y="6677476"/>
                  <a:pt x="9810974" y="6684394"/>
                  <a:pt x="9814392" y="6690352"/>
                </a:cubicBezTo>
                <a:cubicBezTo>
                  <a:pt x="9817811" y="6696310"/>
                  <a:pt x="9822336" y="6700965"/>
                  <a:pt x="9827968" y="6704318"/>
                </a:cubicBezTo>
                <a:cubicBezTo>
                  <a:pt x="9833600" y="6707672"/>
                  <a:pt x="9840519" y="6709348"/>
                  <a:pt x="9848723" y="6709348"/>
                </a:cubicBezTo>
                <a:cubicBezTo>
                  <a:pt x="9856927" y="6709348"/>
                  <a:pt x="9863845" y="6707672"/>
                  <a:pt x="9869477" y="6704318"/>
                </a:cubicBezTo>
                <a:cubicBezTo>
                  <a:pt x="9875109" y="6700965"/>
                  <a:pt x="9879618" y="6696310"/>
                  <a:pt x="9883004" y="6690352"/>
                </a:cubicBezTo>
                <a:cubicBezTo>
                  <a:pt x="9886390" y="6684394"/>
                  <a:pt x="9888848" y="6677460"/>
                  <a:pt x="9890378" y="6669548"/>
                </a:cubicBezTo>
                <a:cubicBezTo>
                  <a:pt x="9891908" y="6661637"/>
                  <a:pt x="9892673" y="6653091"/>
                  <a:pt x="9892673" y="6643910"/>
                </a:cubicBezTo>
                <a:cubicBezTo>
                  <a:pt x="9892673" y="6634730"/>
                  <a:pt x="9891908" y="6626184"/>
                  <a:pt x="9890378" y="6618272"/>
                </a:cubicBezTo>
                <a:cubicBezTo>
                  <a:pt x="9888848" y="6610361"/>
                  <a:pt x="9886390" y="6603394"/>
                  <a:pt x="9883004" y="6597371"/>
                </a:cubicBezTo>
                <a:cubicBezTo>
                  <a:pt x="9879618" y="6591349"/>
                  <a:pt x="9875109" y="6586677"/>
                  <a:pt x="9869477" y="6583356"/>
                </a:cubicBezTo>
                <a:cubicBezTo>
                  <a:pt x="9863845" y="6580035"/>
                  <a:pt x="9856927" y="6578375"/>
                  <a:pt x="9848723" y="6578375"/>
                </a:cubicBezTo>
                <a:close/>
                <a:moveTo>
                  <a:pt x="9639173" y="6578375"/>
                </a:moveTo>
                <a:cubicBezTo>
                  <a:pt x="9630969" y="6578375"/>
                  <a:pt x="9624050" y="6580052"/>
                  <a:pt x="9618418" y="6583405"/>
                </a:cubicBezTo>
                <a:cubicBezTo>
                  <a:pt x="9612786" y="6586758"/>
                  <a:pt x="9608261" y="6591430"/>
                  <a:pt x="9604842" y="6597420"/>
                </a:cubicBezTo>
                <a:cubicBezTo>
                  <a:pt x="9601424" y="6603411"/>
                  <a:pt x="9598950" y="6610378"/>
                  <a:pt x="9597419" y="6618321"/>
                </a:cubicBezTo>
                <a:cubicBezTo>
                  <a:pt x="9595889" y="6626265"/>
                  <a:pt x="9595124" y="6634860"/>
                  <a:pt x="9595124" y="6644106"/>
                </a:cubicBezTo>
                <a:cubicBezTo>
                  <a:pt x="9595124" y="6653221"/>
                  <a:pt x="9595889" y="6661719"/>
                  <a:pt x="9597419" y="6669597"/>
                </a:cubicBezTo>
                <a:cubicBezTo>
                  <a:pt x="9598950" y="6677476"/>
                  <a:pt x="9601424" y="6684394"/>
                  <a:pt x="9604842" y="6690352"/>
                </a:cubicBezTo>
                <a:cubicBezTo>
                  <a:pt x="9608261" y="6696310"/>
                  <a:pt x="9612786" y="6700965"/>
                  <a:pt x="9618418" y="6704318"/>
                </a:cubicBezTo>
                <a:cubicBezTo>
                  <a:pt x="9624050" y="6707672"/>
                  <a:pt x="9630969" y="6709348"/>
                  <a:pt x="9639173" y="6709348"/>
                </a:cubicBezTo>
                <a:cubicBezTo>
                  <a:pt x="9647377" y="6709348"/>
                  <a:pt x="9654295" y="6707672"/>
                  <a:pt x="9659927" y="6704318"/>
                </a:cubicBezTo>
                <a:cubicBezTo>
                  <a:pt x="9665559" y="6700965"/>
                  <a:pt x="9670068" y="6696310"/>
                  <a:pt x="9673454" y="6690352"/>
                </a:cubicBezTo>
                <a:cubicBezTo>
                  <a:pt x="9676840" y="6684394"/>
                  <a:pt x="9679298" y="6677460"/>
                  <a:pt x="9680828" y="6669548"/>
                </a:cubicBezTo>
                <a:cubicBezTo>
                  <a:pt x="9682358" y="6661637"/>
                  <a:pt x="9683123" y="6653091"/>
                  <a:pt x="9683123" y="6643910"/>
                </a:cubicBezTo>
                <a:cubicBezTo>
                  <a:pt x="9683123" y="6634730"/>
                  <a:pt x="9682358" y="6626184"/>
                  <a:pt x="9680828" y="6618272"/>
                </a:cubicBezTo>
                <a:cubicBezTo>
                  <a:pt x="9679298" y="6610361"/>
                  <a:pt x="9676840" y="6603394"/>
                  <a:pt x="9673454" y="6597371"/>
                </a:cubicBezTo>
                <a:cubicBezTo>
                  <a:pt x="9670068" y="6591349"/>
                  <a:pt x="9665559" y="6586677"/>
                  <a:pt x="9659927" y="6583356"/>
                </a:cubicBezTo>
                <a:cubicBezTo>
                  <a:pt x="9654295" y="6580035"/>
                  <a:pt x="9647377" y="6578375"/>
                  <a:pt x="9639173" y="6578375"/>
                </a:cubicBezTo>
                <a:close/>
                <a:moveTo>
                  <a:pt x="9534593" y="6578375"/>
                </a:moveTo>
                <a:cubicBezTo>
                  <a:pt x="9526519" y="6578375"/>
                  <a:pt x="9519438" y="6579872"/>
                  <a:pt x="9513350" y="6582868"/>
                </a:cubicBezTo>
                <a:cubicBezTo>
                  <a:pt x="9507262" y="6585863"/>
                  <a:pt x="9502493" y="6590111"/>
                  <a:pt x="9499042" y="6595613"/>
                </a:cubicBezTo>
                <a:cubicBezTo>
                  <a:pt x="9495591" y="6601115"/>
                  <a:pt x="9493865" y="6607643"/>
                  <a:pt x="9493865" y="6615196"/>
                </a:cubicBezTo>
                <a:lnTo>
                  <a:pt x="9510176" y="6615196"/>
                </a:lnTo>
                <a:cubicBezTo>
                  <a:pt x="9510176" y="6608424"/>
                  <a:pt x="9512325" y="6602955"/>
                  <a:pt x="9516622" y="6598788"/>
                </a:cubicBezTo>
                <a:cubicBezTo>
                  <a:pt x="9520919" y="6594620"/>
                  <a:pt x="9526975" y="6592537"/>
                  <a:pt x="9534788" y="6592537"/>
                </a:cubicBezTo>
                <a:cubicBezTo>
                  <a:pt x="9541690" y="6592537"/>
                  <a:pt x="9547257" y="6594116"/>
                  <a:pt x="9551490" y="6597274"/>
                </a:cubicBezTo>
                <a:cubicBezTo>
                  <a:pt x="9555722" y="6600432"/>
                  <a:pt x="9557838" y="6605201"/>
                  <a:pt x="9557838" y="6611582"/>
                </a:cubicBezTo>
                <a:cubicBezTo>
                  <a:pt x="9557838" y="6618289"/>
                  <a:pt x="9555689" y="6623660"/>
                  <a:pt x="9551392" y="6627697"/>
                </a:cubicBezTo>
                <a:cubicBezTo>
                  <a:pt x="9547095" y="6631734"/>
                  <a:pt x="9540876" y="6633753"/>
                  <a:pt x="9532737" y="6633753"/>
                </a:cubicBezTo>
                <a:lnTo>
                  <a:pt x="9524826" y="6633753"/>
                </a:lnTo>
                <a:lnTo>
                  <a:pt x="9524826" y="6647622"/>
                </a:lnTo>
                <a:lnTo>
                  <a:pt x="9532347" y="6647622"/>
                </a:lnTo>
                <a:cubicBezTo>
                  <a:pt x="9541397" y="6647622"/>
                  <a:pt x="9548527" y="6649510"/>
                  <a:pt x="9553736" y="6653287"/>
                </a:cubicBezTo>
                <a:cubicBezTo>
                  <a:pt x="9558945" y="6657063"/>
                  <a:pt x="9561549" y="6662956"/>
                  <a:pt x="9561549" y="6670965"/>
                </a:cubicBezTo>
                <a:cubicBezTo>
                  <a:pt x="9561549" y="6679299"/>
                  <a:pt x="9559189" y="6685452"/>
                  <a:pt x="9554469" y="6689424"/>
                </a:cubicBezTo>
                <a:cubicBezTo>
                  <a:pt x="9549748" y="6693396"/>
                  <a:pt x="9543285" y="6695382"/>
                  <a:pt x="9535081" y="6695382"/>
                </a:cubicBezTo>
                <a:cubicBezTo>
                  <a:pt x="9526226" y="6695382"/>
                  <a:pt x="9519308" y="6693021"/>
                  <a:pt x="9514327" y="6688301"/>
                </a:cubicBezTo>
                <a:cubicBezTo>
                  <a:pt x="9509346" y="6683580"/>
                  <a:pt x="9506855" y="6677248"/>
                  <a:pt x="9506855" y="6669304"/>
                </a:cubicBezTo>
                <a:lnTo>
                  <a:pt x="9490545" y="6669304"/>
                </a:lnTo>
                <a:cubicBezTo>
                  <a:pt x="9490545" y="6682196"/>
                  <a:pt x="9494614" y="6692094"/>
                  <a:pt x="9502753" y="6698995"/>
                </a:cubicBezTo>
                <a:cubicBezTo>
                  <a:pt x="9510892" y="6705897"/>
                  <a:pt x="9521733" y="6709348"/>
                  <a:pt x="9535277" y="6709348"/>
                </a:cubicBezTo>
                <a:cubicBezTo>
                  <a:pt x="9543871" y="6709348"/>
                  <a:pt x="9551408" y="6707883"/>
                  <a:pt x="9557887" y="6704953"/>
                </a:cubicBezTo>
                <a:cubicBezTo>
                  <a:pt x="9564366" y="6702023"/>
                  <a:pt x="9569412" y="6697758"/>
                  <a:pt x="9573026" y="6692159"/>
                </a:cubicBezTo>
                <a:cubicBezTo>
                  <a:pt x="9576639" y="6686559"/>
                  <a:pt x="9578446" y="6679722"/>
                  <a:pt x="9578446" y="6671648"/>
                </a:cubicBezTo>
                <a:cubicBezTo>
                  <a:pt x="9578446" y="6662598"/>
                  <a:pt x="9575858" y="6655403"/>
                  <a:pt x="9570681" y="6650064"/>
                </a:cubicBezTo>
                <a:cubicBezTo>
                  <a:pt x="9565505" y="6644724"/>
                  <a:pt x="9558978" y="6641338"/>
                  <a:pt x="9551099" y="6639906"/>
                </a:cubicBezTo>
                <a:cubicBezTo>
                  <a:pt x="9558001" y="6637953"/>
                  <a:pt x="9563568" y="6634518"/>
                  <a:pt x="9567800" y="6629602"/>
                </a:cubicBezTo>
                <a:cubicBezTo>
                  <a:pt x="9572033" y="6624686"/>
                  <a:pt x="9574149" y="6618419"/>
                  <a:pt x="9574149" y="6610801"/>
                </a:cubicBezTo>
                <a:cubicBezTo>
                  <a:pt x="9574149" y="6603638"/>
                  <a:pt x="9572374" y="6597664"/>
                  <a:pt x="9568826" y="6592879"/>
                </a:cubicBezTo>
                <a:cubicBezTo>
                  <a:pt x="9565277" y="6588093"/>
                  <a:pt x="9560508" y="6584479"/>
                  <a:pt x="9554517" y="6582037"/>
                </a:cubicBezTo>
                <a:cubicBezTo>
                  <a:pt x="9548527" y="6579596"/>
                  <a:pt x="9541886" y="6578375"/>
                  <a:pt x="9534593" y="6578375"/>
                </a:cubicBezTo>
                <a:close/>
                <a:moveTo>
                  <a:pt x="10962176" y="6576129"/>
                </a:moveTo>
                <a:lnTo>
                  <a:pt x="10962176" y="6668132"/>
                </a:lnTo>
                <a:cubicBezTo>
                  <a:pt x="10962176" y="6677118"/>
                  <a:pt x="10960548" y="6683613"/>
                  <a:pt x="10957292" y="6687617"/>
                </a:cubicBezTo>
                <a:cubicBezTo>
                  <a:pt x="10954037" y="6691621"/>
                  <a:pt x="10948046" y="6693624"/>
                  <a:pt x="10939321" y="6693624"/>
                </a:cubicBezTo>
                <a:lnTo>
                  <a:pt x="10932387" y="6693624"/>
                </a:lnTo>
                <a:lnTo>
                  <a:pt x="10932387" y="6708567"/>
                </a:lnTo>
                <a:lnTo>
                  <a:pt x="10940689" y="6708567"/>
                </a:lnTo>
                <a:cubicBezTo>
                  <a:pt x="10949935" y="6708567"/>
                  <a:pt x="10957406" y="6707167"/>
                  <a:pt x="10963103" y="6704367"/>
                </a:cubicBezTo>
                <a:cubicBezTo>
                  <a:pt x="10968801" y="6701567"/>
                  <a:pt x="10972952" y="6697205"/>
                  <a:pt x="10975556" y="6691280"/>
                </a:cubicBezTo>
                <a:cubicBezTo>
                  <a:pt x="10978161" y="6685354"/>
                  <a:pt x="10979463" y="6677736"/>
                  <a:pt x="10979463" y="6668425"/>
                </a:cubicBezTo>
                <a:lnTo>
                  <a:pt x="10979463" y="6576129"/>
                </a:lnTo>
                <a:close/>
                <a:moveTo>
                  <a:pt x="10245354" y="6576129"/>
                </a:moveTo>
                <a:lnTo>
                  <a:pt x="10196129" y="6707590"/>
                </a:lnTo>
                <a:lnTo>
                  <a:pt x="10214198" y="6707590"/>
                </a:lnTo>
                <a:lnTo>
                  <a:pt x="10227286" y="6670769"/>
                </a:lnTo>
                <a:lnTo>
                  <a:pt x="10281785" y="6670769"/>
                </a:lnTo>
                <a:lnTo>
                  <a:pt x="10294286" y="6707590"/>
                </a:lnTo>
                <a:lnTo>
                  <a:pt x="10312452" y="6707590"/>
                </a:lnTo>
                <a:lnTo>
                  <a:pt x="10263911" y="6576129"/>
                </a:lnTo>
                <a:close/>
                <a:moveTo>
                  <a:pt x="10743054" y="6575640"/>
                </a:moveTo>
                <a:cubicBezTo>
                  <a:pt x="10739994" y="6575640"/>
                  <a:pt x="10737536" y="6576535"/>
                  <a:pt x="10735680" y="6578326"/>
                </a:cubicBezTo>
                <a:cubicBezTo>
                  <a:pt x="10733825" y="6580117"/>
                  <a:pt x="10732897" y="6582379"/>
                  <a:pt x="10732897" y="6585114"/>
                </a:cubicBezTo>
                <a:cubicBezTo>
                  <a:pt x="10732897" y="6587849"/>
                  <a:pt x="10733825" y="6590111"/>
                  <a:pt x="10735680" y="6591902"/>
                </a:cubicBezTo>
                <a:cubicBezTo>
                  <a:pt x="10737536" y="6593693"/>
                  <a:pt x="10739994" y="6594588"/>
                  <a:pt x="10743054" y="6594588"/>
                </a:cubicBezTo>
                <a:cubicBezTo>
                  <a:pt x="10746115" y="6594588"/>
                  <a:pt x="10748589" y="6593693"/>
                  <a:pt x="10750477" y="6591902"/>
                </a:cubicBezTo>
                <a:cubicBezTo>
                  <a:pt x="10752365" y="6590111"/>
                  <a:pt x="10753309" y="6587849"/>
                  <a:pt x="10753309" y="6585114"/>
                </a:cubicBezTo>
                <a:cubicBezTo>
                  <a:pt x="10753309" y="6582379"/>
                  <a:pt x="10752365" y="6580117"/>
                  <a:pt x="10750477" y="6578326"/>
                </a:cubicBezTo>
                <a:cubicBezTo>
                  <a:pt x="10748589" y="6576535"/>
                  <a:pt x="10746115" y="6575640"/>
                  <a:pt x="10743054" y="6575640"/>
                </a:cubicBezTo>
                <a:close/>
                <a:moveTo>
                  <a:pt x="11469633" y="6574370"/>
                </a:moveTo>
                <a:cubicBezTo>
                  <a:pt x="11460583" y="6574370"/>
                  <a:pt x="11452769" y="6575705"/>
                  <a:pt x="11446193" y="6578375"/>
                </a:cubicBezTo>
                <a:cubicBezTo>
                  <a:pt x="11439616" y="6581044"/>
                  <a:pt x="11434570" y="6584935"/>
                  <a:pt x="11431054" y="6590046"/>
                </a:cubicBezTo>
                <a:cubicBezTo>
                  <a:pt x="11427538" y="6595158"/>
                  <a:pt x="11425780" y="6601457"/>
                  <a:pt x="11425780" y="6608945"/>
                </a:cubicBezTo>
                <a:cubicBezTo>
                  <a:pt x="11425780" y="6616042"/>
                  <a:pt x="11427326" y="6621902"/>
                  <a:pt x="11430419" y="6626525"/>
                </a:cubicBezTo>
                <a:cubicBezTo>
                  <a:pt x="11433512" y="6631148"/>
                  <a:pt x="11438249" y="6635006"/>
                  <a:pt x="11444630" y="6638099"/>
                </a:cubicBezTo>
                <a:cubicBezTo>
                  <a:pt x="11451011" y="6641192"/>
                  <a:pt x="11459150" y="6644041"/>
                  <a:pt x="11469047" y="6646645"/>
                </a:cubicBezTo>
                <a:cubicBezTo>
                  <a:pt x="11477447" y="6648794"/>
                  <a:pt x="11484137" y="6650959"/>
                  <a:pt x="11489118" y="6653140"/>
                </a:cubicBezTo>
                <a:cubicBezTo>
                  <a:pt x="11494099" y="6655321"/>
                  <a:pt x="11497664" y="6657877"/>
                  <a:pt x="11499813" y="6660807"/>
                </a:cubicBezTo>
                <a:cubicBezTo>
                  <a:pt x="11501961" y="6663737"/>
                  <a:pt x="11503036" y="6667481"/>
                  <a:pt x="11503036" y="6672039"/>
                </a:cubicBezTo>
                <a:cubicBezTo>
                  <a:pt x="11503036" y="6677313"/>
                  <a:pt x="11501668" y="6681627"/>
                  <a:pt x="11498933" y="6684980"/>
                </a:cubicBezTo>
                <a:cubicBezTo>
                  <a:pt x="11496199" y="6688333"/>
                  <a:pt x="11492536" y="6690840"/>
                  <a:pt x="11487946" y="6692500"/>
                </a:cubicBezTo>
                <a:cubicBezTo>
                  <a:pt x="11483355" y="6694161"/>
                  <a:pt x="11478293" y="6694991"/>
                  <a:pt x="11472759" y="6694991"/>
                </a:cubicBezTo>
                <a:cubicBezTo>
                  <a:pt x="11466768" y="6694991"/>
                  <a:pt x="11461266" y="6694177"/>
                  <a:pt x="11456253" y="6692549"/>
                </a:cubicBezTo>
                <a:cubicBezTo>
                  <a:pt x="11451239" y="6690921"/>
                  <a:pt x="11447218" y="6688122"/>
                  <a:pt x="11444191" y="6684150"/>
                </a:cubicBezTo>
                <a:cubicBezTo>
                  <a:pt x="11441163" y="6680178"/>
                  <a:pt x="11439649" y="6674709"/>
                  <a:pt x="11439649" y="6667742"/>
                </a:cubicBezTo>
                <a:lnTo>
                  <a:pt x="11421971" y="6667742"/>
                </a:lnTo>
                <a:cubicBezTo>
                  <a:pt x="11421971" y="6677508"/>
                  <a:pt x="11424201" y="6685452"/>
                  <a:pt x="11428661" y="6691573"/>
                </a:cubicBezTo>
                <a:cubicBezTo>
                  <a:pt x="11433121" y="6697693"/>
                  <a:pt x="11439128" y="6702186"/>
                  <a:pt x="11446681" y="6705051"/>
                </a:cubicBezTo>
                <a:cubicBezTo>
                  <a:pt x="11454234" y="6707916"/>
                  <a:pt x="11462699" y="6709348"/>
                  <a:pt x="11472075" y="6709348"/>
                </a:cubicBezTo>
                <a:cubicBezTo>
                  <a:pt x="11481255" y="6709348"/>
                  <a:pt x="11489492" y="6707948"/>
                  <a:pt x="11496785" y="6705149"/>
                </a:cubicBezTo>
                <a:cubicBezTo>
                  <a:pt x="11504077" y="6702349"/>
                  <a:pt x="11509840" y="6698165"/>
                  <a:pt x="11514072" y="6692598"/>
                </a:cubicBezTo>
                <a:cubicBezTo>
                  <a:pt x="11518305" y="6687031"/>
                  <a:pt x="11520421" y="6680015"/>
                  <a:pt x="11520421" y="6671551"/>
                </a:cubicBezTo>
                <a:cubicBezTo>
                  <a:pt x="11520421" y="6663607"/>
                  <a:pt x="11518923" y="6657193"/>
                  <a:pt x="11515928" y="6652310"/>
                </a:cubicBezTo>
                <a:cubicBezTo>
                  <a:pt x="11512933" y="6647426"/>
                  <a:pt x="11508261" y="6643422"/>
                  <a:pt x="11501913" y="6640297"/>
                </a:cubicBezTo>
                <a:cubicBezTo>
                  <a:pt x="11495564" y="6637171"/>
                  <a:pt x="11487311" y="6634241"/>
                  <a:pt x="11477153" y="6631507"/>
                </a:cubicBezTo>
                <a:cubicBezTo>
                  <a:pt x="11468363" y="6629228"/>
                  <a:pt x="11461510" y="6627046"/>
                  <a:pt x="11456594" y="6624963"/>
                </a:cubicBezTo>
                <a:cubicBezTo>
                  <a:pt x="11451678" y="6622879"/>
                  <a:pt x="11448211" y="6620551"/>
                  <a:pt x="11446193" y="6617979"/>
                </a:cubicBezTo>
                <a:cubicBezTo>
                  <a:pt x="11444174" y="6615408"/>
                  <a:pt x="11443165" y="6612201"/>
                  <a:pt x="11443165" y="6608359"/>
                </a:cubicBezTo>
                <a:cubicBezTo>
                  <a:pt x="11443165" y="6601913"/>
                  <a:pt x="11445493" y="6597013"/>
                  <a:pt x="11450148" y="6593660"/>
                </a:cubicBezTo>
                <a:cubicBezTo>
                  <a:pt x="11454804" y="6590307"/>
                  <a:pt x="11461331" y="6588630"/>
                  <a:pt x="11469731" y="6588630"/>
                </a:cubicBezTo>
                <a:cubicBezTo>
                  <a:pt x="11477870" y="6588630"/>
                  <a:pt x="11484707" y="6590535"/>
                  <a:pt x="11490241" y="6594344"/>
                </a:cubicBezTo>
                <a:cubicBezTo>
                  <a:pt x="11495776" y="6598153"/>
                  <a:pt x="11498511" y="6603769"/>
                  <a:pt x="11498445" y="6611191"/>
                </a:cubicBezTo>
                <a:lnTo>
                  <a:pt x="11516025" y="6611191"/>
                </a:lnTo>
                <a:cubicBezTo>
                  <a:pt x="11516025" y="6603052"/>
                  <a:pt x="11513926" y="6596248"/>
                  <a:pt x="11509726" y="6590779"/>
                </a:cubicBezTo>
                <a:cubicBezTo>
                  <a:pt x="11505526" y="6585309"/>
                  <a:pt x="11499910" y="6581207"/>
                  <a:pt x="11492878" y="6578473"/>
                </a:cubicBezTo>
                <a:cubicBezTo>
                  <a:pt x="11485846" y="6575738"/>
                  <a:pt x="11478098" y="6574370"/>
                  <a:pt x="11469633" y="6574370"/>
                </a:cubicBezTo>
                <a:close/>
                <a:moveTo>
                  <a:pt x="11594091" y="6572905"/>
                </a:moveTo>
                <a:lnTo>
                  <a:pt x="11574264" y="6599178"/>
                </a:lnTo>
                <a:lnTo>
                  <a:pt x="11586863" y="6599178"/>
                </a:lnTo>
                <a:lnTo>
                  <a:pt x="11613038" y="6572905"/>
                </a:lnTo>
                <a:close/>
                <a:moveTo>
                  <a:pt x="10556354" y="6572905"/>
                </a:moveTo>
                <a:lnTo>
                  <a:pt x="10536527" y="6599178"/>
                </a:lnTo>
                <a:lnTo>
                  <a:pt x="10549127" y="6599178"/>
                </a:lnTo>
                <a:lnTo>
                  <a:pt x="10575302" y="6572905"/>
                </a:lnTo>
                <a:close/>
                <a:moveTo>
                  <a:pt x="12146978" y="6423170"/>
                </a:moveTo>
                <a:lnTo>
                  <a:pt x="12146978" y="6442509"/>
                </a:lnTo>
                <a:cubicBezTo>
                  <a:pt x="12143462" y="6447197"/>
                  <a:pt x="12139099" y="6451071"/>
                  <a:pt x="12133890" y="6454131"/>
                </a:cubicBezTo>
                <a:cubicBezTo>
                  <a:pt x="12128681" y="6457192"/>
                  <a:pt x="12122821" y="6458722"/>
                  <a:pt x="12116310" y="6458722"/>
                </a:cubicBezTo>
                <a:cubicBezTo>
                  <a:pt x="12110450" y="6458722"/>
                  <a:pt x="12106006" y="6457306"/>
                  <a:pt x="12102978" y="6454473"/>
                </a:cubicBezTo>
                <a:cubicBezTo>
                  <a:pt x="12099951" y="6451641"/>
                  <a:pt x="12098437" y="6447848"/>
                  <a:pt x="12098437" y="6443095"/>
                </a:cubicBezTo>
                <a:cubicBezTo>
                  <a:pt x="12098437" y="6436128"/>
                  <a:pt x="12102197" y="6431114"/>
                  <a:pt x="12109717" y="6428054"/>
                </a:cubicBezTo>
                <a:cubicBezTo>
                  <a:pt x="12117238" y="6424994"/>
                  <a:pt x="12129658" y="6423366"/>
                  <a:pt x="12146978" y="6423170"/>
                </a:cubicBezTo>
                <a:close/>
                <a:moveTo>
                  <a:pt x="11289728" y="6423170"/>
                </a:moveTo>
                <a:lnTo>
                  <a:pt x="11289728" y="6442509"/>
                </a:lnTo>
                <a:cubicBezTo>
                  <a:pt x="11286212" y="6447197"/>
                  <a:pt x="11281849" y="6451071"/>
                  <a:pt x="11276640" y="6454131"/>
                </a:cubicBezTo>
                <a:cubicBezTo>
                  <a:pt x="11271431" y="6457192"/>
                  <a:pt x="11265571" y="6458722"/>
                  <a:pt x="11259060" y="6458722"/>
                </a:cubicBezTo>
                <a:cubicBezTo>
                  <a:pt x="11253200" y="6458722"/>
                  <a:pt x="11248756" y="6457306"/>
                  <a:pt x="11245728" y="6454473"/>
                </a:cubicBezTo>
                <a:cubicBezTo>
                  <a:pt x="11242700" y="6451641"/>
                  <a:pt x="11241187" y="6447848"/>
                  <a:pt x="11241187" y="6443095"/>
                </a:cubicBezTo>
                <a:cubicBezTo>
                  <a:pt x="11241187" y="6436128"/>
                  <a:pt x="11244947" y="6431114"/>
                  <a:pt x="11252467" y="6428054"/>
                </a:cubicBezTo>
                <a:cubicBezTo>
                  <a:pt x="11259988" y="6424994"/>
                  <a:pt x="11272408" y="6423366"/>
                  <a:pt x="11289728" y="6423170"/>
                </a:cubicBezTo>
                <a:close/>
                <a:moveTo>
                  <a:pt x="11127803" y="6423170"/>
                </a:moveTo>
                <a:lnTo>
                  <a:pt x="11127803" y="6442509"/>
                </a:lnTo>
                <a:cubicBezTo>
                  <a:pt x="11124287" y="6447197"/>
                  <a:pt x="11119924" y="6451071"/>
                  <a:pt x="11114715" y="6454131"/>
                </a:cubicBezTo>
                <a:cubicBezTo>
                  <a:pt x="11109506" y="6457192"/>
                  <a:pt x="11103646" y="6458722"/>
                  <a:pt x="11097135" y="6458722"/>
                </a:cubicBezTo>
                <a:cubicBezTo>
                  <a:pt x="11091275" y="6458722"/>
                  <a:pt x="11086831" y="6457306"/>
                  <a:pt x="11083803" y="6454473"/>
                </a:cubicBezTo>
                <a:cubicBezTo>
                  <a:pt x="11080775" y="6451641"/>
                  <a:pt x="11079261" y="6447848"/>
                  <a:pt x="11079261" y="6443095"/>
                </a:cubicBezTo>
                <a:cubicBezTo>
                  <a:pt x="11079261" y="6436128"/>
                  <a:pt x="11083022" y="6431114"/>
                  <a:pt x="11090542" y="6428054"/>
                </a:cubicBezTo>
                <a:cubicBezTo>
                  <a:pt x="11098063" y="6424994"/>
                  <a:pt x="11110483" y="6423366"/>
                  <a:pt x="11127803" y="6423170"/>
                </a:cubicBezTo>
                <a:close/>
                <a:moveTo>
                  <a:pt x="9451403" y="6423170"/>
                </a:moveTo>
                <a:lnTo>
                  <a:pt x="9451403" y="6442509"/>
                </a:lnTo>
                <a:cubicBezTo>
                  <a:pt x="9447887" y="6447197"/>
                  <a:pt x="9443524" y="6451071"/>
                  <a:pt x="9438315" y="6454131"/>
                </a:cubicBezTo>
                <a:cubicBezTo>
                  <a:pt x="9433106" y="6457192"/>
                  <a:pt x="9427246" y="6458722"/>
                  <a:pt x="9420735" y="6458722"/>
                </a:cubicBezTo>
                <a:cubicBezTo>
                  <a:pt x="9414875" y="6458722"/>
                  <a:pt x="9410431" y="6457306"/>
                  <a:pt x="9407403" y="6454473"/>
                </a:cubicBezTo>
                <a:cubicBezTo>
                  <a:pt x="9404375" y="6451641"/>
                  <a:pt x="9402861" y="6447848"/>
                  <a:pt x="9402861" y="6443095"/>
                </a:cubicBezTo>
                <a:cubicBezTo>
                  <a:pt x="9402861" y="6436128"/>
                  <a:pt x="9406622" y="6431114"/>
                  <a:pt x="9414142" y="6428054"/>
                </a:cubicBezTo>
                <a:cubicBezTo>
                  <a:pt x="9421663" y="6424994"/>
                  <a:pt x="9434083" y="6423366"/>
                  <a:pt x="9451403" y="6423170"/>
                </a:cubicBezTo>
                <a:close/>
                <a:moveTo>
                  <a:pt x="10061998" y="6413697"/>
                </a:moveTo>
                <a:lnTo>
                  <a:pt x="10061998" y="6428151"/>
                </a:lnTo>
                <a:lnTo>
                  <a:pt x="10154002" y="6428151"/>
                </a:lnTo>
                <a:lnTo>
                  <a:pt x="10154002" y="6413697"/>
                </a:lnTo>
                <a:close/>
                <a:moveTo>
                  <a:pt x="9644349" y="6404223"/>
                </a:moveTo>
                <a:cubicBezTo>
                  <a:pt x="9651642" y="6404223"/>
                  <a:pt x="9657306" y="6406502"/>
                  <a:pt x="9661343" y="6411060"/>
                </a:cubicBezTo>
                <a:cubicBezTo>
                  <a:pt x="9665380" y="6415617"/>
                  <a:pt x="9667399" y="6421836"/>
                  <a:pt x="9667399" y="6429714"/>
                </a:cubicBezTo>
                <a:cubicBezTo>
                  <a:pt x="9667399" y="6437528"/>
                  <a:pt x="9665348" y="6444071"/>
                  <a:pt x="9661246" y="6449346"/>
                </a:cubicBezTo>
                <a:cubicBezTo>
                  <a:pt x="9657144" y="6454620"/>
                  <a:pt x="9650828" y="6457257"/>
                  <a:pt x="9642298" y="6457257"/>
                </a:cubicBezTo>
                <a:cubicBezTo>
                  <a:pt x="9636894" y="6457257"/>
                  <a:pt x="9631880" y="6455792"/>
                  <a:pt x="9627257" y="6452862"/>
                </a:cubicBezTo>
                <a:cubicBezTo>
                  <a:pt x="9622634" y="6449932"/>
                  <a:pt x="9618906" y="6445130"/>
                  <a:pt x="9616074" y="6438456"/>
                </a:cubicBezTo>
                <a:cubicBezTo>
                  <a:pt x="9614658" y="6435119"/>
                  <a:pt x="9613596" y="6431216"/>
                  <a:pt x="9612888" y="6426748"/>
                </a:cubicBezTo>
                <a:lnTo>
                  <a:pt x="9612373" y="6419429"/>
                </a:lnTo>
                <a:lnTo>
                  <a:pt x="9622081" y="6410180"/>
                </a:lnTo>
                <a:cubicBezTo>
                  <a:pt x="9628462" y="6406209"/>
                  <a:pt x="9635884" y="6404223"/>
                  <a:pt x="9644349" y="6404223"/>
                </a:cubicBezTo>
                <a:close/>
                <a:moveTo>
                  <a:pt x="10821542" y="6385470"/>
                </a:moveTo>
                <a:cubicBezTo>
                  <a:pt x="10828575" y="6385470"/>
                  <a:pt x="10834174" y="6387049"/>
                  <a:pt x="10838341" y="6390207"/>
                </a:cubicBezTo>
                <a:cubicBezTo>
                  <a:pt x="10842509" y="6393365"/>
                  <a:pt x="10845504" y="6397711"/>
                  <a:pt x="10847327" y="6403246"/>
                </a:cubicBezTo>
                <a:cubicBezTo>
                  <a:pt x="10849150" y="6408781"/>
                  <a:pt x="10850062" y="6415064"/>
                  <a:pt x="10850062" y="6422096"/>
                </a:cubicBezTo>
                <a:cubicBezTo>
                  <a:pt x="10850062" y="6428998"/>
                  <a:pt x="10849150" y="6435167"/>
                  <a:pt x="10847327" y="6440604"/>
                </a:cubicBezTo>
                <a:cubicBezTo>
                  <a:pt x="10845504" y="6446041"/>
                  <a:pt x="10842509" y="6450306"/>
                  <a:pt x="10838341" y="6453399"/>
                </a:cubicBezTo>
                <a:cubicBezTo>
                  <a:pt x="10834174" y="6456492"/>
                  <a:pt x="10828575" y="6458038"/>
                  <a:pt x="10821542" y="6458038"/>
                </a:cubicBezTo>
                <a:cubicBezTo>
                  <a:pt x="10814706" y="6458038"/>
                  <a:pt x="10809285" y="6456492"/>
                  <a:pt x="10805281" y="6453399"/>
                </a:cubicBezTo>
                <a:cubicBezTo>
                  <a:pt x="10801276" y="6450306"/>
                  <a:pt x="10798395" y="6446041"/>
                  <a:pt x="10796637" y="6440604"/>
                </a:cubicBezTo>
                <a:cubicBezTo>
                  <a:pt x="10794879" y="6435167"/>
                  <a:pt x="10794000" y="6428998"/>
                  <a:pt x="10794000" y="6422096"/>
                </a:cubicBezTo>
                <a:cubicBezTo>
                  <a:pt x="10794000" y="6415064"/>
                  <a:pt x="10794879" y="6408781"/>
                  <a:pt x="10796637" y="6403246"/>
                </a:cubicBezTo>
                <a:cubicBezTo>
                  <a:pt x="10798395" y="6397711"/>
                  <a:pt x="10801276" y="6393365"/>
                  <a:pt x="10805281" y="6390207"/>
                </a:cubicBezTo>
                <a:cubicBezTo>
                  <a:pt x="10809285" y="6387049"/>
                  <a:pt x="10814706" y="6385470"/>
                  <a:pt x="10821542" y="6385470"/>
                </a:cubicBezTo>
                <a:close/>
                <a:moveTo>
                  <a:pt x="10545317" y="6385470"/>
                </a:moveTo>
                <a:cubicBezTo>
                  <a:pt x="10552349" y="6385470"/>
                  <a:pt x="10557949" y="6387049"/>
                  <a:pt x="10562116" y="6390207"/>
                </a:cubicBezTo>
                <a:cubicBezTo>
                  <a:pt x="10566283" y="6393365"/>
                  <a:pt x="10569279" y="6397711"/>
                  <a:pt x="10571102" y="6403246"/>
                </a:cubicBezTo>
                <a:cubicBezTo>
                  <a:pt x="10572925" y="6408781"/>
                  <a:pt x="10573837" y="6415064"/>
                  <a:pt x="10573837" y="6422096"/>
                </a:cubicBezTo>
                <a:cubicBezTo>
                  <a:pt x="10573837" y="6428998"/>
                  <a:pt x="10572925" y="6435167"/>
                  <a:pt x="10571102" y="6440604"/>
                </a:cubicBezTo>
                <a:cubicBezTo>
                  <a:pt x="10569279" y="6446041"/>
                  <a:pt x="10566283" y="6450306"/>
                  <a:pt x="10562116" y="6453399"/>
                </a:cubicBezTo>
                <a:cubicBezTo>
                  <a:pt x="10557949" y="6456492"/>
                  <a:pt x="10552349" y="6458038"/>
                  <a:pt x="10545317" y="6458038"/>
                </a:cubicBezTo>
                <a:cubicBezTo>
                  <a:pt x="10538481" y="6458038"/>
                  <a:pt x="10533060" y="6456492"/>
                  <a:pt x="10529056" y="6453399"/>
                </a:cubicBezTo>
                <a:cubicBezTo>
                  <a:pt x="10525051" y="6450306"/>
                  <a:pt x="10522170" y="6446041"/>
                  <a:pt x="10520412" y="6440604"/>
                </a:cubicBezTo>
                <a:cubicBezTo>
                  <a:pt x="10518654" y="6435167"/>
                  <a:pt x="10517775" y="6428998"/>
                  <a:pt x="10517775" y="6422096"/>
                </a:cubicBezTo>
                <a:cubicBezTo>
                  <a:pt x="10517775" y="6415064"/>
                  <a:pt x="10518654" y="6408781"/>
                  <a:pt x="10520412" y="6403246"/>
                </a:cubicBezTo>
                <a:cubicBezTo>
                  <a:pt x="10522170" y="6397711"/>
                  <a:pt x="10525051" y="6393365"/>
                  <a:pt x="10529056" y="6390207"/>
                </a:cubicBezTo>
                <a:cubicBezTo>
                  <a:pt x="10533060" y="6387049"/>
                  <a:pt x="10538481" y="6385470"/>
                  <a:pt x="10545317" y="6385470"/>
                </a:cubicBezTo>
                <a:close/>
                <a:moveTo>
                  <a:pt x="11915550" y="6385177"/>
                </a:moveTo>
                <a:cubicBezTo>
                  <a:pt x="11923429" y="6385177"/>
                  <a:pt x="11929582" y="6387521"/>
                  <a:pt x="11934009" y="6392209"/>
                </a:cubicBezTo>
                <a:cubicBezTo>
                  <a:pt x="11938437" y="6396898"/>
                  <a:pt x="11940749" y="6403669"/>
                  <a:pt x="11940944" y="6412525"/>
                </a:cubicBezTo>
                <a:lnTo>
                  <a:pt x="11888984" y="6412525"/>
                </a:lnTo>
                <a:cubicBezTo>
                  <a:pt x="11889701" y="6403604"/>
                  <a:pt x="11892321" y="6396816"/>
                  <a:pt x="11896847" y="6392161"/>
                </a:cubicBezTo>
                <a:cubicBezTo>
                  <a:pt x="11901372" y="6387505"/>
                  <a:pt x="11907606" y="6385177"/>
                  <a:pt x="11915550" y="6385177"/>
                </a:cubicBezTo>
                <a:close/>
                <a:moveTo>
                  <a:pt x="11677425" y="6385177"/>
                </a:moveTo>
                <a:cubicBezTo>
                  <a:pt x="11685303" y="6385177"/>
                  <a:pt x="11691457" y="6387521"/>
                  <a:pt x="11695884" y="6392209"/>
                </a:cubicBezTo>
                <a:cubicBezTo>
                  <a:pt x="11700312" y="6396898"/>
                  <a:pt x="11702623" y="6403669"/>
                  <a:pt x="11702819" y="6412525"/>
                </a:cubicBezTo>
                <a:lnTo>
                  <a:pt x="11650859" y="6412525"/>
                </a:lnTo>
                <a:cubicBezTo>
                  <a:pt x="11651575" y="6403604"/>
                  <a:pt x="11654196" y="6396816"/>
                  <a:pt x="11658721" y="6392161"/>
                </a:cubicBezTo>
                <a:cubicBezTo>
                  <a:pt x="11663247" y="6387505"/>
                  <a:pt x="11669481" y="6385177"/>
                  <a:pt x="11677425" y="6385177"/>
                </a:cubicBezTo>
                <a:close/>
                <a:moveTo>
                  <a:pt x="11372625" y="6385177"/>
                </a:moveTo>
                <a:cubicBezTo>
                  <a:pt x="11380504" y="6385177"/>
                  <a:pt x="11386657" y="6387521"/>
                  <a:pt x="11391084" y="6392209"/>
                </a:cubicBezTo>
                <a:cubicBezTo>
                  <a:pt x="11395512" y="6396898"/>
                  <a:pt x="11397823" y="6403669"/>
                  <a:pt x="11398019" y="6412525"/>
                </a:cubicBezTo>
                <a:lnTo>
                  <a:pt x="11346059" y="6412525"/>
                </a:lnTo>
                <a:cubicBezTo>
                  <a:pt x="11346775" y="6403604"/>
                  <a:pt x="11349396" y="6396816"/>
                  <a:pt x="11353921" y="6392161"/>
                </a:cubicBezTo>
                <a:cubicBezTo>
                  <a:pt x="11358447" y="6387505"/>
                  <a:pt x="11364681" y="6385177"/>
                  <a:pt x="11372625" y="6385177"/>
                </a:cubicBezTo>
                <a:close/>
                <a:moveTo>
                  <a:pt x="11982723" y="6374336"/>
                </a:moveTo>
                <a:lnTo>
                  <a:pt x="11982723" y="6469465"/>
                </a:lnTo>
                <a:lnTo>
                  <a:pt x="11999033" y="6469465"/>
                </a:lnTo>
                <a:lnTo>
                  <a:pt x="11999033" y="6374336"/>
                </a:lnTo>
                <a:close/>
                <a:moveTo>
                  <a:pt x="10734948" y="6374336"/>
                </a:moveTo>
                <a:lnTo>
                  <a:pt x="10734948" y="6469465"/>
                </a:lnTo>
                <a:lnTo>
                  <a:pt x="10751258" y="6469465"/>
                </a:lnTo>
                <a:lnTo>
                  <a:pt x="10751258" y="6374336"/>
                </a:lnTo>
                <a:close/>
                <a:moveTo>
                  <a:pt x="12075959" y="6373164"/>
                </a:moveTo>
                <a:cubicBezTo>
                  <a:pt x="12068341" y="6373164"/>
                  <a:pt x="12062155" y="6374825"/>
                  <a:pt x="12057402" y="6378145"/>
                </a:cubicBezTo>
                <a:cubicBezTo>
                  <a:pt x="12052649" y="6381466"/>
                  <a:pt x="12048937" y="6385601"/>
                  <a:pt x="12046268" y="6390549"/>
                </a:cubicBezTo>
                <a:lnTo>
                  <a:pt x="12045682" y="6374336"/>
                </a:lnTo>
                <a:lnTo>
                  <a:pt x="12030348" y="6374336"/>
                </a:lnTo>
                <a:lnTo>
                  <a:pt x="12030348" y="6469465"/>
                </a:lnTo>
                <a:lnTo>
                  <a:pt x="12046658" y="6469465"/>
                </a:lnTo>
                <a:lnTo>
                  <a:pt x="12046658" y="6402660"/>
                </a:lnTo>
                <a:cubicBezTo>
                  <a:pt x="12048742" y="6399795"/>
                  <a:pt x="12051119" y="6397272"/>
                  <a:pt x="12053788" y="6395091"/>
                </a:cubicBezTo>
                <a:cubicBezTo>
                  <a:pt x="12056458" y="6392909"/>
                  <a:pt x="12059583" y="6391200"/>
                  <a:pt x="12063164" y="6389963"/>
                </a:cubicBezTo>
                <a:cubicBezTo>
                  <a:pt x="12066745" y="6388726"/>
                  <a:pt x="12070913" y="6388107"/>
                  <a:pt x="12075666" y="6388107"/>
                </a:cubicBezTo>
                <a:lnTo>
                  <a:pt x="12077912" y="6388107"/>
                </a:lnTo>
                <a:lnTo>
                  <a:pt x="12077912" y="6373164"/>
                </a:lnTo>
                <a:close/>
                <a:moveTo>
                  <a:pt x="11856884" y="6373164"/>
                </a:moveTo>
                <a:cubicBezTo>
                  <a:pt x="11849266" y="6373164"/>
                  <a:pt x="11843080" y="6374825"/>
                  <a:pt x="11838327" y="6378145"/>
                </a:cubicBezTo>
                <a:cubicBezTo>
                  <a:pt x="11833574" y="6381466"/>
                  <a:pt x="11829862" y="6385601"/>
                  <a:pt x="11827193" y="6390549"/>
                </a:cubicBezTo>
                <a:lnTo>
                  <a:pt x="11826607" y="6374336"/>
                </a:lnTo>
                <a:lnTo>
                  <a:pt x="11811273" y="6374336"/>
                </a:lnTo>
                <a:lnTo>
                  <a:pt x="11811273" y="6469465"/>
                </a:lnTo>
                <a:lnTo>
                  <a:pt x="11827583" y="6469465"/>
                </a:lnTo>
                <a:lnTo>
                  <a:pt x="11827583" y="6402660"/>
                </a:lnTo>
                <a:cubicBezTo>
                  <a:pt x="11829667" y="6399795"/>
                  <a:pt x="11832043" y="6397272"/>
                  <a:pt x="11834713" y="6395091"/>
                </a:cubicBezTo>
                <a:cubicBezTo>
                  <a:pt x="11837383" y="6392909"/>
                  <a:pt x="11840508" y="6391200"/>
                  <a:pt x="11844089" y="6389963"/>
                </a:cubicBezTo>
                <a:cubicBezTo>
                  <a:pt x="11847671" y="6388726"/>
                  <a:pt x="11851838" y="6388107"/>
                  <a:pt x="11856591" y="6388107"/>
                </a:cubicBezTo>
                <a:lnTo>
                  <a:pt x="11858837" y="6388107"/>
                </a:lnTo>
                <a:lnTo>
                  <a:pt x="11858837" y="6373164"/>
                </a:lnTo>
                <a:close/>
                <a:moveTo>
                  <a:pt x="11790209" y="6373164"/>
                </a:moveTo>
                <a:cubicBezTo>
                  <a:pt x="11782591" y="6373164"/>
                  <a:pt x="11776405" y="6374825"/>
                  <a:pt x="11771652" y="6378145"/>
                </a:cubicBezTo>
                <a:cubicBezTo>
                  <a:pt x="11766899" y="6381466"/>
                  <a:pt x="11763187" y="6385601"/>
                  <a:pt x="11760518" y="6390549"/>
                </a:cubicBezTo>
                <a:lnTo>
                  <a:pt x="11759932" y="6374336"/>
                </a:lnTo>
                <a:lnTo>
                  <a:pt x="11744598" y="6374336"/>
                </a:lnTo>
                <a:lnTo>
                  <a:pt x="11744598" y="6469465"/>
                </a:lnTo>
                <a:lnTo>
                  <a:pt x="11760908" y="6469465"/>
                </a:lnTo>
                <a:lnTo>
                  <a:pt x="11760908" y="6402660"/>
                </a:lnTo>
                <a:cubicBezTo>
                  <a:pt x="11762992" y="6399795"/>
                  <a:pt x="11765369" y="6397272"/>
                  <a:pt x="11768038" y="6395091"/>
                </a:cubicBezTo>
                <a:cubicBezTo>
                  <a:pt x="11770708" y="6392909"/>
                  <a:pt x="11773833" y="6391200"/>
                  <a:pt x="11777414" y="6389963"/>
                </a:cubicBezTo>
                <a:cubicBezTo>
                  <a:pt x="11780995" y="6388726"/>
                  <a:pt x="11785163" y="6388107"/>
                  <a:pt x="11789916" y="6388107"/>
                </a:cubicBezTo>
                <a:lnTo>
                  <a:pt x="11792162" y="6388107"/>
                </a:lnTo>
                <a:lnTo>
                  <a:pt x="11792162" y="6373164"/>
                </a:lnTo>
                <a:close/>
                <a:moveTo>
                  <a:pt x="10670459" y="6372969"/>
                </a:moveTo>
                <a:cubicBezTo>
                  <a:pt x="10661929" y="6372969"/>
                  <a:pt x="10654929" y="6374678"/>
                  <a:pt x="10649460" y="6378096"/>
                </a:cubicBezTo>
                <a:cubicBezTo>
                  <a:pt x="10643991" y="6381515"/>
                  <a:pt x="10639791" y="6385145"/>
                  <a:pt x="10636861" y="6388986"/>
                </a:cubicBezTo>
                <a:lnTo>
                  <a:pt x="10636275" y="6374336"/>
                </a:lnTo>
                <a:lnTo>
                  <a:pt x="10620648" y="6374336"/>
                </a:lnTo>
                <a:lnTo>
                  <a:pt x="10620648" y="6469465"/>
                </a:lnTo>
                <a:lnTo>
                  <a:pt x="10636958" y="6469465"/>
                </a:lnTo>
                <a:lnTo>
                  <a:pt x="10636958" y="6402074"/>
                </a:lnTo>
                <a:cubicBezTo>
                  <a:pt x="10639888" y="6398232"/>
                  <a:pt x="10643763" y="6394700"/>
                  <a:pt x="10648581" y="6391477"/>
                </a:cubicBezTo>
                <a:cubicBezTo>
                  <a:pt x="10653399" y="6388254"/>
                  <a:pt x="10659357" y="6386642"/>
                  <a:pt x="10666454" y="6386642"/>
                </a:cubicBezTo>
                <a:cubicBezTo>
                  <a:pt x="10671207" y="6386642"/>
                  <a:pt x="10674837" y="6387668"/>
                  <a:pt x="10677344" y="6389719"/>
                </a:cubicBezTo>
                <a:cubicBezTo>
                  <a:pt x="10679851" y="6391770"/>
                  <a:pt x="10681593" y="6394586"/>
                  <a:pt x="10682569" y="6398167"/>
                </a:cubicBezTo>
                <a:cubicBezTo>
                  <a:pt x="10683546" y="6401748"/>
                  <a:pt x="10684035" y="6405851"/>
                  <a:pt x="10684035" y="6410473"/>
                </a:cubicBezTo>
                <a:lnTo>
                  <a:pt x="10684035" y="6469465"/>
                </a:lnTo>
                <a:lnTo>
                  <a:pt x="10700345" y="6469465"/>
                </a:lnTo>
                <a:lnTo>
                  <a:pt x="10700345" y="6408129"/>
                </a:lnTo>
                <a:cubicBezTo>
                  <a:pt x="10700345" y="6396995"/>
                  <a:pt x="10697969" y="6388352"/>
                  <a:pt x="10693215" y="6382198"/>
                </a:cubicBezTo>
                <a:cubicBezTo>
                  <a:pt x="10688462" y="6376045"/>
                  <a:pt x="10680877" y="6372969"/>
                  <a:pt x="10670459" y="6372969"/>
                </a:cubicBezTo>
                <a:close/>
                <a:moveTo>
                  <a:pt x="10375184" y="6372969"/>
                </a:moveTo>
                <a:cubicBezTo>
                  <a:pt x="10366654" y="6372969"/>
                  <a:pt x="10359654" y="6374678"/>
                  <a:pt x="10354185" y="6378096"/>
                </a:cubicBezTo>
                <a:cubicBezTo>
                  <a:pt x="10348715" y="6381515"/>
                  <a:pt x="10344516" y="6385145"/>
                  <a:pt x="10341586" y="6388986"/>
                </a:cubicBezTo>
                <a:lnTo>
                  <a:pt x="10341000" y="6374336"/>
                </a:lnTo>
                <a:lnTo>
                  <a:pt x="10325373" y="6374336"/>
                </a:lnTo>
                <a:lnTo>
                  <a:pt x="10325373" y="6469465"/>
                </a:lnTo>
                <a:lnTo>
                  <a:pt x="10341683" y="6469465"/>
                </a:lnTo>
                <a:lnTo>
                  <a:pt x="10341683" y="6402074"/>
                </a:lnTo>
                <a:cubicBezTo>
                  <a:pt x="10344613" y="6398232"/>
                  <a:pt x="10348487" y="6394700"/>
                  <a:pt x="10353306" y="6391477"/>
                </a:cubicBezTo>
                <a:cubicBezTo>
                  <a:pt x="10358124" y="6388254"/>
                  <a:pt x="10364082" y="6386642"/>
                  <a:pt x="10371179" y="6386642"/>
                </a:cubicBezTo>
                <a:cubicBezTo>
                  <a:pt x="10375932" y="6386642"/>
                  <a:pt x="10379562" y="6387668"/>
                  <a:pt x="10382069" y="6389719"/>
                </a:cubicBezTo>
                <a:cubicBezTo>
                  <a:pt x="10384576" y="6391770"/>
                  <a:pt x="10386318" y="6394586"/>
                  <a:pt x="10387294" y="6398167"/>
                </a:cubicBezTo>
                <a:cubicBezTo>
                  <a:pt x="10388271" y="6401748"/>
                  <a:pt x="10388759" y="6405851"/>
                  <a:pt x="10388759" y="6410473"/>
                </a:cubicBezTo>
                <a:lnTo>
                  <a:pt x="10388759" y="6469465"/>
                </a:lnTo>
                <a:lnTo>
                  <a:pt x="10405070" y="6469465"/>
                </a:lnTo>
                <a:lnTo>
                  <a:pt x="10405070" y="6408129"/>
                </a:lnTo>
                <a:cubicBezTo>
                  <a:pt x="10405070" y="6396995"/>
                  <a:pt x="10402693" y="6388352"/>
                  <a:pt x="10397940" y="6382198"/>
                </a:cubicBezTo>
                <a:cubicBezTo>
                  <a:pt x="10393187" y="6376045"/>
                  <a:pt x="10385601" y="6372969"/>
                  <a:pt x="10375184" y="6372969"/>
                </a:cubicBezTo>
                <a:close/>
                <a:moveTo>
                  <a:pt x="12125686" y="6372676"/>
                </a:moveTo>
                <a:cubicBezTo>
                  <a:pt x="12118068" y="6372676"/>
                  <a:pt x="12111313" y="6373783"/>
                  <a:pt x="12105420" y="6375997"/>
                </a:cubicBezTo>
                <a:cubicBezTo>
                  <a:pt x="12099527" y="6378210"/>
                  <a:pt x="12094904" y="6381726"/>
                  <a:pt x="12091551" y="6386545"/>
                </a:cubicBezTo>
                <a:cubicBezTo>
                  <a:pt x="12088198" y="6391363"/>
                  <a:pt x="12086521" y="6397679"/>
                  <a:pt x="12086521" y="6405492"/>
                </a:cubicBezTo>
                <a:lnTo>
                  <a:pt x="12102343" y="6405492"/>
                </a:lnTo>
                <a:cubicBezTo>
                  <a:pt x="12102343" y="6398330"/>
                  <a:pt x="12104590" y="6393089"/>
                  <a:pt x="12109083" y="6389768"/>
                </a:cubicBezTo>
                <a:cubicBezTo>
                  <a:pt x="12113575" y="6386447"/>
                  <a:pt x="12119110" y="6384787"/>
                  <a:pt x="12125686" y="6384787"/>
                </a:cubicBezTo>
                <a:cubicBezTo>
                  <a:pt x="12131872" y="6384787"/>
                  <a:pt x="12136983" y="6386301"/>
                  <a:pt x="12141020" y="6389328"/>
                </a:cubicBezTo>
                <a:cubicBezTo>
                  <a:pt x="12145057" y="6392356"/>
                  <a:pt x="12147075" y="6397939"/>
                  <a:pt x="12147075" y="6406078"/>
                </a:cubicBezTo>
                <a:lnTo>
                  <a:pt x="12147075" y="6412720"/>
                </a:lnTo>
                <a:cubicBezTo>
                  <a:pt x="12133988" y="6412850"/>
                  <a:pt x="12122561" y="6413713"/>
                  <a:pt x="12112794" y="6415308"/>
                </a:cubicBezTo>
                <a:cubicBezTo>
                  <a:pt x="12103027" y="6416903"/>
                  <a:pt x="12095474" y="6419915"/>
                  <a:pt x="12090135" y="6424342"/>
                </a:cubicBezTo>
                <a:cubicBezTo>
                  <a:pt x="12084795" y="6428770"/>
                  <a:pt x="12082126" y="6435249"/>
                  <a:pt x="12082126" y="6443778"/>
                </a:cubicBezTo>
                <a:cubicBezTo>
                  <a:pt x="12082126" y="6449769"/>
                  <a:pt x="12083477" y="6454799"/>
                  <a:pt x="12086179" y="6458868"/>
                </a:cubicBezTo>
                <a:cubicBezTo>
                  <a:pt x="12088881" y="6462938"/>
                  <a:pt x="12092495" y="6466014"/>
                  <a:pt x="12097020" y="6468098"/>
                </a:cubicBezTo>
                <a:cubicBezTo>
                  <a:pt x="12101546" y="6470181"/>
                  <a:pt x="12106543" y="6471223"/>
                  <a:pt x="12112013" y="6471223"/>
                </a:cubicBezTo>
                <a:cubicBezTo>
                  <a:pt x="12119696" y="6471223"/>
                  <a:pt x="12126419" y="6469742"/>
                  <a:pt x="12132181" y="6466779"/>
                </a:cubicBezTo>
                <a:cubicBezTo>
                  <a:pt x="12137943" y="6463817"/>
                  <a:pt x="12143006" y="6459894"/>
                  <a:pt x="12147369" y="6455010"/>
                </a:cubicBezTo>
                <a:lnTo>
                  <a:pt x="12148052" y="6469465"/>
                </a:lnTo>
                <a:lnTo>
                  <a:pt x="12163289" y="6469465"/>
                </a:lnTo>
                <a:lnTo>
                  <a:pt x="12163289" y="6405883"/>
                </a:lnTo>
                <a:cubicBezTo>
                  <a:pt x="12163289" y="6399046"/>
                  <a:pt x="12162247" y="6393463"/>
                  <a:pt x="12160163" y="6389133"/>
                </a:cubicBezTo>
                <a:cubicBezTo>
                  <a:pt x="12158079" y="6384803"/>
                  <a:pt x="12155263" y="6381433"/>
                  <a:pt x="12151715" y="6379024"/>
                </a:cubicBezTo>
                <a:cubicBezTo>
                  <a:pt x="12148166" y="6376615"/>
                  <a:pt x="12144162" y="6374955"/>
                  <a:pt x="12139701" y="6374043"/>
                </a:cubicBezTo>
                <a:cubicBezTo>
                  <a:pt x="12135241" y="6373132"/>
                  <a:pt x="12130569" y="6372676"/>
                  <a:pt x="12125686" y="6372676"/>
                </a:cubicBezTo>
                <a:close/>
                <a:moveTo>
                  <a:pt x="11915550" y="6372676"/>
                </a:moveTo>
                <a:cubicBezTo>
                  <a:pt x="11905783" y="6372676"/>
                  <a:pt x="11897725" y="6374759"/>
                  <a:pt x="11891377" y="6378927"/>
                </a:cubicBezTo>
                <a:cubicBezTo>
                  <a:pt x="11885029" y="6383094"/>
                  <a:pt x="11880308" y="6388872"/>
                  <a:pt x="11877215" y="6396263"/>
                </a:cubicBezTo>
                <a:cubicBezTo>
                  <a:pt x="11874122" y="6403653"/>
                  <a:pt x="11872576" y="6412199"/>
                  <a:pt x="11872576" y="6421901"/>
                </a:cubicBezTo>
                <a:cubicBezTo>
                  <a:pt x="11872576" y="6431212"/>
                  <a:pt x="11874171" y="6439595"/>
                  <a:pt x="11877362" y="6447050"/>
                </a:cubicBezTo>
                <a:cubicBezTo>
                  <a:pt x="11880552" y="6454506"/>
                  <a:pt x="11885452" y="6460398"/>
                  <a:pt x="11892061" y="6464728"/>
                </a:cubicBezTo>
                <a:cubicBezTo>
                  <a:pt x="11898670" y="6469058"/>
                  <a:pt x="11907151" y="6471223"/>
                  <a:pt x="11917503" y="6471223"/>
                </a:cubicBezTo>
                <a:cubicBezTo>
                  <a:pt x="11925512" y="6471223"/>
                  <a:pt x="11932447" y="6469905"/>
                  <a:pt x="11938307" y="6467268"/>
                </a:cubicBezTo>
                <a:cubicBezTo>
                  <a:pt x="11944167" y="6464631"/>
                  <a:pt x="11948725" y="6460887"/>
                  <a:pt x="11951980" y="6456036"/>
                </a:cubicBezTo>
                <a:cubicBezTo>
                  <a:pt x="11955236" y="6451185"/>
                  <a:pt x="11956961" y="6445406"/>
                  <a:pt x="11957157" y="6438700"/>
                </a:cubicBezTo>
                <a:lnTo>
                  <a:pt x="11941041" y="6438700"/>
                </a:lnTo>
                <a:cubicBezTo>
                  <a:pt x="11940846" y="6445146"/>
                  <a:pt x="11938697" y="6450078"/>
                  <a:pt x="11934595" y="6453496"/>
                </a:cubicBezTo>
                <a:cubicBezTo>
                  <a:pt x="11930493" y="6456915"/>
                  <a:pt x="11924796" y="6458624"/>
                  <a:pt x="11917503" y="6458624"/>
                </a:cubicBezTo>
                <a:cubicBezTo>
                  <a:pt x="11910667" y="6458624"/>
                  <a:pt x="11905165" y="6457061"/>
                  <a:pt x="11900997" y="6453936"/>
                </a:cubicBezTo>
                <a:cubicBezTo>
                  <a:pt x="11896830" y="6450811"/>
                  <a:pt x="11893786" y="6446660"/>
                  <a:pt x="11891865" y="6441483"/>
                </a:cubicBezTo>
                <a:cubicBezTo>
                  <a:pt x="11889945" y="6436307"/>
                  <a:pt x="11888952" y="6430626"/>
                  <a:pt x="11888887" y="6424440"/>
                </a:cubicBezTo>
                <a:lnTo>
                  <a:pt x="11956669" y="6424440"/>
                </a:lnTo>
                <a:cubicBezTo>
                  <a:pt x="11956799" y="6423854"/>
                  <a:pt x="11956896" y="6422894"/>
                  <a:pt x="11956961" y="6421559"/>
                </a:cubicBezTo>
                <a:cubicBezTo>
                  <a:pt x="11957027" y="6420224"/>
                  <a:pt x="11957059" y="6419068"/>
                  <a:pt x="11957059" y="6418092"/>
                </a:cubicBezTo>
                <a:cubicBezTo>
                  <a:pt x="11957059" y="6403441"/>
                  <a:pt x="11953380" y="6392209"/>
                  <a:pt x="11946023" y="6384396"/>
                </a:cubicBezTo>
                <a:cubicBezTo>
                  <a:pt x="11938665" y="6376583"/>
                  <a:pt x="11928507" y="6372676"/>
                  <a:pt x="11915550" y="6372676"/>
                </a:cubicBezTo>
                <a:close/>
                <a:moveTo>
                  <a:pt x="11677425" y="6372676"/>
                </a:moveTo>
                <a:cubicBezTo>
                  <a:pt x="11667658" y="6372676"/>
                  <a:pt x="11659601" y="6374759"/>
                  <a:pt x="11653252" y="6378927"/>
                </a:cubicBezTo>
                <a:cubicBezTo>
                  <a:pt x="11646904" y="6383094"/>
                  <a:pt x="11642183" y="6388872"/>
                  <a:pt x="11639090" y="6396263"/>
                </a:cubicBezTo>
                <a:cubicBezTo>
                  <a:pt x="11635997" y="6403653"/>
                  <a:pt x="11634451" y="6412199"/>
                  <a:pt x="11634451" y="6421901"/>
                </a:cubicBezTo>
                <a:cubicBezTo>
                  <a:pt x="11634451" y="6431212"/>
                  <a:pt x="11636046" y="6439595"/>
                  <a:pt x="11639237" y="6447050"/>
                </a:cubicBezTo>
                <a:cubicBezTo>
                  <a:pt x="11642427" y="6454506"/>
                  <a:pt x="11647327" y="6460398"/>
                  <a:pt x="11653936" y="6464728"/>
                </a:cubicBezTo>
                <a:cubicBezTo>
                  <a:pt x="11660545" y="6469058"/>
                  <a:pt x="11669025" y="6471223"/>
                  <a:pt x="11679379" y="6471223"/>
                </a:cubicBezTo>
                <a:cubicBezTo>
                  <a:pt x="11687387" y="6471223"/>
                  <a:pt x="11694322" y="6469905"/>
                  <a:pt x="11700182" y="6467268"/>
                </a:cubicBezTo>
                <a:cubicBezTo>
                  <a:pt x="11706042" y="6464631"/>
                  <a:pt x="11710600" y="6460887"/>
                  <a:pt x="11713855" y="6456036"/>
                </a:cubicBezTo>
                <a:cubicBezTo>
                  <a:pt x="11717111" y="6451185"/>
                  <a:pt x="11718837" y="6445406"/>
                  <a:pt x="11719032" y="6438700"/>
                </a:cubicBezTo>
                <a:lnTo>
                  <a:pt x="11702917" y="6438700"/>
                </a:lnTo>
                <a:cubicBezTo>
                  <a:pt x="11702721" y="6445146"/>
                  <a:pt x="11700573" y="6450078"/>
                  <a:pt x="11696471" y="6453496"/>
                </a:cubicBezTo>
                <a:cubicBezTo>
                  <a:pt x="11692368" y="6456915"/>
                  <a:pt x="11686671" y="6458624"/>
                  <a:pt x="11679379" y="6458624"/>
                </a:cubicBezTo>
                <a:cubicBezTo>
                  <a:pt x="11672541" y="6458624"/>
                  <a:pt x="11667039" y="6457061"/>
                  <a:pt x="11662873" y="6453936"/>
                </a:cubicBezTo>
                <a:cubicBezTo>
                  <a:pt x="11658705" y="6450811"/>
                  <a:pt x="11655661" y="6446660"/>
                  <a:pt x="11653741" y="6441483"/>
                </a:cubicBezTo>
                <a:cubicBezTo>
                  <a:pt x="11651819" y="6436307"/>
                  <a:pt x="11650827" y="6430626"/>
                  <a:pt x="11650761" y="6424440"/>
                </a:cubicBezTo>
                <a:lnTo>
                  <a:pt x="11718543" y="6424440"/>
                </a:lnTo>
                <a:cubicBezTo>
                  <a:pt x="11718674" y="6423854"/>
                  <a:pt x="11718771" y="6422894"/>
                  <a:pt x="11718837" y="6421559"/>
                </a:cubicBezTo>
                <a:cubicBezTo>
                  <a:pt x="11718901" y="6420224"/>
                  <a:pt x="11718934" y="6419068"/>
                  <a:pt x="11718934" y="6418092"/>
                </a:cubicBezTo>
                <a:cubicBezTo>
                  <a:pt x="11718934" y="6403441"/>
                  <a:pt x="11715255" y="6392209"/>
                  <a:pt x="11707897" y="6384396"/>
                </a:cubicBezTo>
                <a:cubicBezTo>
                  <a:pt x="11700540" y="6376583"/>
                  <a:pt x="11690383" y="6372676"/>
                  <a:pt x="11677425" y="6372676"/>
                </a:cubicBezTo>
                <a:close/>
                <a:moveTo>
                  <a:pt x="11372625" y="6372676"/>
                </a:moveTo>
                <a:cubicBezTo>
                  <a:pt x="11362858" y="6372676"/>
                  <a:pt x="11354801" y="6374759"/>
                  <a:pt x="11348452" y="6378927"/>
                </a:cubicBezTo>
                <a:cubicBezTo>
                  <a:pt x="11342104" y="6383094"/>
                  <a:pt x="11337383" y="6388872"/>
                  <a:pt x="11334290" y="6396263"/>
                </a:cubicBezTo>
                <a:cubicBezTo>
                  <a:pt x="11331197" y="6403653"/>
                  <a:pt x="11329651" y="6412199"/>
                  <a:pt x="11329651" y="6421901"/>
                </a:cubicBezTo>
                <a:cubicBezTo>
                  <a:pt x="11329651" y="6431212"/>
                  <a:pt x="11331246" y="6439595"/>
                  <a:pt x="11334437" y="6447050"/>
                </a:cubicBezTo>
                <a:cubicBezTo>
                  <a:pt x="11337627" y="6454506"/>
                  <a:pt x="11342527" y="6460398"/>
                  <a:pt x="11349136" y="6464728"/>
                </a:cubicBezTo>
                <a:cubicBezTo>
                  <a:pt x="11355745" y="6469058"/>
                  <a:pt x="11364225" y="6471223"/>
                  <a:pt x="11374578" y="6471223"/>
                </a:cubicBezTo>
                <a:cubicBezTo>
                  <a:pt x="11382587" y="6471223"/>
                  <a:pt x="11389522" y="6469905"/>
                  <a:pt x="11395382" y="6467268"/>
                </a:cubicBezTo>
                <a:cubicBezTo>
                  <a:pt x="11401242" y="6464631"/>
                  <a:pt x="11405800" y="6460887"/>
                  <a:pt x="11409055" y="6456036"/>
                </a:cubicBezTo>
                <a:cubicBezTo>
                  <a:pt x="11412311" y="6451185"/>
                  <a:pt x="11414037" y="6445406"/>
                  <a:pt x="11414232" y="6438700"/>
                </a:cubicBezTo>
                <a:lnTo>
                  <a:pt x="11398117" y="6438700"/>
                </a:lnTo>
                <a:cubicBezTo>
                  <a:pt x="11397921" y="6445146"/>
                  <a:pt x="11395773" y="6450078"/>
                  <a:pt x="11391671" y="6453496"/>
                </a:cubicBezTo>
                <a:cubicBezTo>
                  <a:pt x="11387568" y="6456915"/>
                  <a:pt x="11381871" y="6458624"/>
                  <a:pt x="11374578" y="6458624"/>
                </a:cubicBezTo>
                <a:cubicBezTo>
                  <a:pt x="11367742" y="6458624"/>
                  <a:pt x="11362240" y="6457061"/>
                  <a:pt x="11358072" y="6453936"/>
                </a:cubicBezTo>
                <a:cubicBezTo>
                  <a:pt x="11353905" y="6450811"/>
                  <a:pt x="11350861" y="6446660"/>
                  <a:pt x="11348940" y="6441483"/>
                </a:cubicBezTo>
                <a:cubicBezTo>
                  <a:pt x="11347020" y="6436307"/>
                  <a:pt x="11346027" y="6430626"/>
                  <a:pt x="11345961" y="6424440"/>
                </a:cubicBezTo>
                <a:lnTo>
                  <a:pt x="11413743" y="6424440"/>
                </a:lnTo>
                <a:cubicBezTo>
                  <a:pt x="11413874" y="6423854"/>
                  <a:pt x="11413971" y="6422894"/>
                  <a:pt x="11414037" y="6421559"/>
                </a:cubicBezTo>
                <a:cubicBezTo>
                  <a:pt x="11414101" y="6420224"/>
                  <a:pt x="11414134" y="6419068"/>
                  <a:pt x="11414134" y="6418092"/>
                </a:cubicBezTo>
                <a:cubicBezTo>
                  <a:pt x="11414134" y="6403441"/>
                  <a:pt x="11410455" y="6392209"/>
                  <a:pt x="11403097" y="6384396"/>
                </a:cubicBezTo>
                <a:cubicBezTo>
                  <a:pt x="11395740" y="6376583"/>
                  <a:pt x="11385583" y="6372676"/>
                  <a:pt x="11372625" y="6372676"/>
                </a:cubicBezTo>
                <a:close/>
                <a:moveTo>
                  <a:pt x="11268436" y="6372676"/>
                </a:moveTo>
                <a:cubicBezTo>
                  <a:pt x="11260818" y="6372676"/>
                  <a:pt x="11254063" y="6373783"/>
                  <a:pt x="11248170" y="6375997"/>
                </a:cubicBezTo>
                <a:cubicBezTo>
                  <a:pt x="11242277" y="6378210"/>
                  <a:pt x="11237654" y="6381726"/>
                  <a:pt x="11234301" y="6386545"/>
                </a:cubicBezTo>
                <a:cubicBezTo>
                  <a:pt x="11230947" y="6391363"/>
                  <a:pt x="11229271" y="6397679"/>
                  <a:pt x="11229271" y="6405492"/>
                </a:cubicBezTo>
                <a:lnTo>
                  <a:pt x="11245093" y="6405492"/>
                </a:lnTo>
                <a:cubicBezTo>
                  <a:pt x="11245093" y="6398330"/>
                  <a:pt x="11247340" y="6393089"/>
                  <a:pt x="11251832" y="6389768"/>
                </a:cubicBezTo>
                <a:cubicBezTo>
                  <a:pt x="11256325" y="6386447"/>
                  <a:pt x="11261860" y="6384787"/>
                  <a:pt x="11268436" y="6384787"/>
                </a:cubicBezTo>
                <a:cubicBezTo>
                  <a:pt x="11274622" y="6384787"/>
                  <a:pt x="11279733" y="6386301"/>
                  <a:pt x="11283770" y="6389328"/>
                </a:cubicBezTo>
                <a:cubicBezTo>
                  <a:pt x="11287807" y="6392356"/>
                  <a:pt x="11289825" y="6397939"/>
                  <a:pt x="11289825" y="6406078"/>
                </a:cubicBezTo>
                <a:lnTo>
                  <a:pt x="11289825" y="6412720"/>
                </a:lnTo>
                <a:cubicBezTo>
                  <a:pt x="11276738" y="6412850"/>
                  <a:pt x="11265311" y="6413713"/>
                  <a:pt x="11255544" y="6415308"/>
                </a:cubicBezTo>
                <a:cubicBezTo>
                  <a:pt x="11245777" y="6416903"/>
                  <a:pt x="11238224" y="6419915"/>
                  <a:pt x="11232885" y="6424342"/>
                </a:cubicBezTo>
                <a:cubicBezTo>
                  <a:pt x="11227545" y="6428770"/>
                  <a:pt x="11224876" y="6435249"/>
                  <a:pt x="11224876" y="6443778"/>
                </a:cubicBezTo>
                <a:cubicBezTo>
                  <a:pt x="11224876" y="6449769"/>
                  <a:pt x="11226227" y="6454799"/>
                  <a:pt x="11228929" y="6458868"/>
                </a:cubicBezTo>
                <a:cubicBezTo>
                  <a:pt x="11231631" y="6462938"/>
                  <a:pt x="11235245" y="6466014"/>
                  <a:pt x="11239770" y="6468098"/>
                </a:cubicBezTo>
                <a:cubicBezTo>
                  <a:pt x="11244296" y="6470181"/>
                  <a:pt x="11249293" y="6471223"/>
                  <a:pt x="11254763" y="6471223"/>
                </a:cubicBezTo>
                <a:cubicBezTo>
                  <a:pt x="11262446" y="6471223"/>
                  <a:pt x="11269169" y="6469742"/>
                  <a:pt x="11274931" y="6466779"/>
                </a:cubicBezTo>
                <a:cubicBezTo>
                  <a:pt x="11280693" y="6463817"/>
                  <a:pt x="11285756" y="6459894"/>
                  <a:pt x="11290119" y="6455010"/>
                </a:cubicBezTo>
                <a:lnTo>
                  <a:pt x="11290802" y="6469465"/>
                </a:lnTo>
                <a:lnTo>
                  <a:pt x="11306038" y="6469465"/>
                </a:lnTo>
                <a:lnTo>
                  <a:pt x="11306038" y="6405883"/>
                </a:lnTo>
                <a:cubicBezTo>
                  <a:pt x="11306038" y="6399046"/>
                  <a:pt x="11304997" y="6393463"/>
                  <a:pt x="11302913" y="6389133"/>
                </a:cubicBezTo>
                <a:cubicBezTo>
                  <a:pt x="11300829" y="6384803"/>
                  <a:pt x="11298013" y="6381433"/>
                  <a:pt x="11294465" y="6379024"/>
                </a:cubicBezTo>
                <a:cubicBezTo>
                  <a:pt x="11290916" y="6376615"/>
                  <a:pt x="11286912" y="6374955"/>
                  <a:pt x="11282451" y="6374043"/>
                </a:cubicBezTo>
                <a:cubicBezTo>
                  <a:pt x="11277991" y="6373132"/>
                  <a:pt x="11273319" y="6372676"/>
                  <a:pt x="11268436" y="6372676"/>
                </a:cubicBezTo>
                <a:close/>
                <a:moveTo>
                  <a:pt x="11106511" y="6372676"/>
                </a:moveTo>
                <a:cubicBezTo>
                  <a:pt x="11098893" y="6372676"/>
                  <a:pt x="11092137" y="6373783"/>
                  <a:pt x="11086245" y="6375997"/>
                </a:cubicBezTo>
                <a:cubicBezTo>
                  <a:pt x="11080352" y="6378210"/>
                  <a:pt x="11075729" y="6381726"/>
                  <a:pt x="11072376" y="6386545"/>
                </a:cubicBezTo>
                <a:cubicBezTo>
                  <a:pt x="11069023" y="6391363"/>
                  <a:pt x="11067346" y="6397679"/>
                  <a:pt x="11067346" y="6405492"/>
                </a:cubicBezTo>
                <a:lnTo>
                  <a:pt x="11083168" y="6405492"/>
                </a:lnTo>
                <a:cubicBezTo>
                  <a:pt x="11083168" y="6398330"/>
                  <a:pt x="11085415" y="6393089"/>
                  <a:pt x="11089907" y="6389768"/>
                </a:cubicBezTo>
                <a:cubicBezTo>
                  <a:pt x="11094400" y="6386447"/>
                  <a:pt x="11099935" y="6384787"/>
                  <a:pt x="11106511" y="6384787"/>
                </a:cubicBezTo>
                <a:cubicBezTo>
                  <a:pt x="11112697" y="6384787"/>
                  <a:pt x="11117808" y="6386301"/>
                  <a:pt x="11121845" y="6389328"/>
                </a:cubicBezTo>
                <a:cubicBezTo>
                  <a:pt x="11125882" y="6392356"/>
                  <a:pt x="11127901" y="6397939"/>
                  <a:pt x="11127901" y="6406078"/>
                </a:cubicBezTo>
                <a:lnTo>
                  <a:pt x="11127901" y="6412720"/>
                </a:lnTo>
                <a:cubicBezTo>
                  <a:pt x="11114813" y="6412850"/>
                  <a:pt x="11103386" y="6413713"/>
                  <a:pt x="11093619" y="6415308"/>
                </a:cubicBezTo>
                <a:cubicBezTo>
                  <a:pt x="11083852" y="6416903"/>
                  <a:pt x="11076299" y="6419915"/>
                  <a:pt x="11070960" y="6424342"/>
                </a:cubicBezTo>
                <a:cubicBezTo>
                  <a:pt x="11065621" y="6428770"/>
                  <a:pt x="11062951" y="6435249"/>
                  <a:pt x="11062951" y="6443778"/>
                </a:cubicBezTo>
                <a:cubicBezTo>
                  <a:pt x="11062951" y="6449769"/>
                  <a:pt x="11064302" y="6454799"/>
                  <a:pt x="11067004" y="6458868"/>
                </a:cubicBezTo>
                <a:cubicBezTo>
                  <a:pt x="11069706" y="6462938"/>
                  <a:pt x="11073320" y="6466014"/>
                  <a:pt x="11077845" y="6468098"/>
                </a:cubicBezTo>
                <a:cubicBezTo>
                  <a:pt x="11082371" y="6470181"/>
                  <a:pt x="11087368" y="6471223"/>
                  <a:pt x="11092837" y="6471223"/>
                </a:cubicBezTo>
                <a:cubicBezTo>
                  <a:pt x="11100521" y="6471223"/>
                  <a:pt x="11107243" y="6469742"/>
                  <a:pt x="11113006" y="6466779"/>
                </a:cubicBezTo>
                <a:cubicBezTo>
                  <a:pt x="11118769" y="6463817"/>
                  <a:pt x="11123831" y="6459894"/>
                  <a:pt x="11128193" y="6455010"/>
                </a:cubicBezTo>
                <a:lnTo>
                  <a:pt x="11128877" y="6469465"/>
                </a:lnTo>
                <a:lnTo>
                  <a:pt x="11144113" y="6469465"/>
                </a:lnTo>
                <a:lnTo>
                  <a:pt x="11144113" y="6405883"/>
                </a:lnTo>
                <a:cubicBezTo>
                  <a:pt x="11144113" y="6399046"/>
                  <a:pt x="11143072" y="6393463"/>
                  <a:pt x="11140988" y="6389133"/>
                </a:cubicBezTo>
                <a:cubicBezTo>
                  <a:pt x="11138904" y="6384803"/>
                  <a:pt x="11136088" y="6381433"/>
                  <a:pt x="11132540" y="6379024"/>
                </a:cubicBezTo>
                <a:cubicBezTo>
                  <a:pt x="11128991" y="6376615"/>
                  <a:pt x="11124987" y="6374955"/>
                  <a:pt x="11120527" y="6374043"/>
                </a:cubicBezTo>
                <a:cubicBezTo>
                  <a:pt x="11116066" y="6373132"/>
                  <a:pt x="11111395" y="6372676"/>
                  <a:pt x="11106511" y="6372676"/>
                </a:cubicBezTo>
                <a:close/>
                <a:moveTo>
                  <a:pt x="9430111" y="6372676"/>
                </a:moveTo>
                <a:cubicBezTo>
                  <a:pt x="9422493" y="6372676"/>
                  <a:pt x="9415737" y="6373783"/>
                  <a:pt x="9409845" y="6375997"/>
                </a:cubicBezTo>
                <a:cubicBezTo>
                  <a:pt x="9403952" y="6378210"/>
                  <a:pt x="9399329" y="6381726"/>
                  <a:pt x="9395976" y="6386545"/>
                </a:cubicBezTo>
                <a:cubicBezTo>
                  <a:pt x="9392623" y="6391363"/>
                  <a:pt x="9390946" y="6397679"/>
                  <a:pt x="9390946" y="6405492"/>
                </a:cubicBezTo>
                <a:lnTo>
                  <a:pt x="9406768" y="6405492"/>
                </a:lnTo>
                <a:cubicBezTo>
                  <a:pt x="9406768" y="6398330"/>
                  <a:pt x="9409015" y="6393089"/>
                  <a:pt x="9413507" y="6389768"/>
                </a:cubicBezTo>
                <a:cubicBezTo>
                  <a:pt x="9418000" y="6386447"/>
                  <a:pt x="9423535" y="6384787"/>
                  <a:pt x="9430111" y="6384787"/>
                </a:cubicBezTo>
                <a:cubicBezTo>
                  <a:pt x="9436297" y="6384787"/>
                  <a:pt x="9441408" y="6386301"/>
                  <a:pt x="9445445" y="6389328"/>
                </a:cubicBezTo>
                <a:cubicBezTo>
                  <a:pt x="9449482" y="6392356"/>
                  <a:pt x="9451500" y="6397939"/>
                  <a:pt x="9451500" y="6406078"/>
                </a:cubicBezTo>
                <a:lnTo>
                  <a:pt x="9451500" y="6412720"/>
                </a:lnTo>
                <a:cubicBezTo>
                  <a:pt x="9438413" y="6412850"/>
                  <a:pt x="9426986" y="6413713"/>
                  <a:pt x="9417219" y="6415308"/>
                </a:cubicBezTo>
                <a:cubicBezTo>
                  <a:pt x="9407452" y="6416903"/>
                  <a:pt x="9399899" y="6419915"/>
                  <a:pt x="9394560" y="6424342"/>
                </a:cubicBezTo>
                <a:cubicBezTo>
                  <a:pt x="9389220" y="6428770"/>
                  <a:pt x="9386551" y="6435249"/>
                  <a:pt x="9386551" y="6443778"/>
                </a:cubicBezTo>
                <a:cubicBezTo>
                  <a:pt x="9386551" y="6449769"/>
                  <a:pt x="9387902" y="6454799"/>
                  <a:pt x="9390604" y="6458868"/>
                </a:cubicBezTo>
                <a:cubicBezTo>
                  <a:pt x="9393306" y="6462938"/>
                  <a:pt x="9396920" y="6466014"/>
                  <a:pt x="9401445" y="6468098"/>
                </a:cubicBezTo>
                <a:cubicBezTo>
                  <a:pt x="9405971" y="6470181"/>
                  <a:pt x="9410968" y="6471223"/>
                  <a:pt x="9416437" y="6471223"/>
                </a:cubicBezTo>
                <a:cubicBezTo>
                  <a:pt x="9424121" y="6471223"/>
                  <a:pt x="9430844" y="6469742"/>
                  <a:pt x="9436606" y="6466779"/>
                </a:cubicBezTo>
                <a:cubicBezTo>
                  <a:pt x="9442368" y="6463817"/>
                  <a:pt x="9447431" y="6459894"/>
                  <a:pt x="9451793" y="6455010"/>
                </a:cubicBezTo>
                <a:lnTo>
                  <a:pt x="9452477" y="6469465"/>
                </a:lnTo>
                <a:lnTo>
                  <a:pt x="9467713" y="6469465"/>
                </a:lnTo>
                <a:lnTo>
                  <a:pt x="9467713" y="6405883"/>
                </a:lnTo>
                <a:cubicBezTo>
                  <a:pt x="9467713" y="6399046"/>
                  <a:pt x="9466672" y="6393463"/>
                  <a:pt x="9464588" y="6389133"/>
                </a:cubicBezTo>
                <a:cubicBezTo>
                  <a:pt x="9462504" y="6384803"/>
                  <a:pt x="9459688" y="6381433"/>
                  <a:pt x="9456140" y="6379024"/>
                </a:cubicBezTo>
                <a:cubicBezTo>
                  <a:pt x="9452591" y="6376615"/>
                  <a:pt x="9448587" y="6374955"/>
                  <a:pt x="9444126" y="6374043"/>
                </a:cubicBezTo>
                <a:cubicBezTo>
                  <a:pt x="9439666" y="6373132"/>
                  <a:pt x="9434994" y="6372676"/>
                  <a:pt x="9430111" y="6372676"/>
                </a:cubicBezTo>
                <a:close/>
                <a:moveTo>
                  <a:pt x="10821542" y="6372480"/>
                </a:moveTo>
                <a:cubicBezTo>
                  <a:pt x="10812231" y="6372480"/>
                  <a:pt x="10804255" y="6374466"/>
                  <a:pt x="10797614" y="6378438"/>
                </a:cubicBezTo>
                <a:cubicBezTo>
                  <a:pt x="10790972" y="6382410"/>
                  <a:pt x="10785910" y="6388091"/>
                  <a:pt x="10782426" y="6395481"/>
                </a:cubicBezTo>
                <a:cubicBezTo>
                  <a:pt x="10778943" y="6402872"/>
                  <a:pt x="10777201" y="6411743"/>
                  <a:pt x="10777201" y="6422096"/>
                </a:cubicBezTo>
                <a:cubicBezTo>
                  <a:pt x="10777201" y="6432188"/>
                  <a:pt x="10778943" y="6440897"/>
                  <a:pt x="10782426" y="6448222"/>
                </a:cubicBezTo>
                <a:cubicBezTo>
                  <a:pt x="10785910" y="6455547"/>
                  <a:pt x="10790972" y="6461180"/>
                  <a:pt x="10797614" y="6465119"/>
                </a:cubicBezTo>
                <a:cubicBezTo>
                  <a:pt x="10804255" y="6469058"/>
                  <a:pt x="10812231" y="6471028"/>
                  <a:pt x="10821542" y="6471028"/>
                </a:cubicBezTo>
                <a:cubicBezTo>
                  <a:pt x="10831049" y="6471028"/>
                  <a:pt x="10839171" y="6469058"/>
                  <a:pt x="10845911" y="6465119"/>
                </a:cubicBezTo>
                <a:cubicBezTo>
                  <a:pt x="10852650" y="6461180"/>
                  <a:pt x="10857826" y="6455547"/>
                  <a:pt x="10861440" y="6448222"/>
                </a:cubicBezTo>
                <a:cubicBezTo>
                  <a:pt x="10865054" y="6440897"/>
                  <a:pt x="10866861" y="6432188"/>
                  <a:pt x="10866861" y="6422096"/>
                </a:cubicBezTo>
                <a:cubicBezTo>
                  <a:pt x="10866861" y="6411743"/>
                  <a:pt x="10865054" y="6402872"/>
                  <a:pt x="10861440" y="6395481"/>
                </a:cubicBezTo>
                <a:cubicBezTo>
                  <a:pt x="10857826" y="6388091"/>
                  <a:pt x="10852650" y="6382410"/>
                  <a:pt x="10845911" y="6378438"/>
                </a:cubicBezTo>
                <a:cubicBezTo>
                  <a:pt x="10839171" y="6374466"/>
                  <a:pt x="10831049" y="6372480"/>
                  <a:pt x="10821542" y="6372480"/>
                </a:cubicBezTo>
                <a:close/>
                <a:moveTo>
                  <a:pt x="10545317" y="6372480"/>
                </a:moveTo>
                <a:cubicBezTo>
                  <a:pt x="10536006" y="6372480"/>
                  <a:pt x="10528030" y="6374466"/>
                  <a:pt x="10521389" y="6378438"/>
                </a:cubicBezTo>
                <a:cubicBezTo>
                  <a:pt x="10514747" y="6382410"/>
                  <a:pt x="10509685" y="6388091"/>
                  <a:pt x="10506201" y="6395481"/>
                </a:cubicBezTo>
                <a:cubicBezTo>
                  <a:pt x="10502718" y="6402872"/>
                  <a:pt x="10500976" y="6411743"/>
                  <a:pt x="10500976" y="6422096"/>
                </a:cubicBezTo>
                <a:cubicBezTo>
                  <a:pt x="10500976" y="6432188"/>
                  <a:pt x="10502718" y="6440897"/>
                  <a:pt x="10506201" y="6448222"/>
                </a:cubicBezTo>
                <a:cubicBezTo>
                  <a:pt x="10509685" y="6455547"/>
                  <a:pt x="10514747" y="6461180"/>
                  <a:pt x="10521389" y="6465119"/>
                </a:cubicBezTo>
                <a:cubicBezTo>
                  <a:pt x="10528030" y="6469058"/>
                  <a:pt x="10536006" y="6471028"/>
                  <a:pt x="10545317" y="6471028"/>
                </a:cubicBezTo>
                <a:cubicBezTo>
                  <a:pt x="10554824" y="6471028"/>
                  <a:pt x="10562947" y="6469058"/>
                  <a:pt x="10569686" y="6465119"/>
                </a:cubicBezTo>
                <a:cubicBezTo>
                  <a:pt x="10576425" y="6461180"/>
                  <a:pt x="10581601" y="6455547"/>
                  <a:pt x="10585215" y="6448222"/>
                </a:cubicBezTo>
                <a:cubicBezTo>
                  <a:pt x="10588829" y="6440897"/>
                  <a:pt x="10590635" y="6432188"/>
                  <a:pt x="10590635" y="6422096"/>
                </a:cubicBezTo>
                <a:cubicBezTo>
                  <a:pt x="10590635" y="6411743"/>
                  <a:pt x="10588829" y="6402872"/>
                  <a:pt x="10585215" y="6395481"/>
                </a:cubicBezTo>
                <a:cubicBezTo>
                  <a:pt x="10581601" y="6388091"/>
                  <a:pt x="10576425" y="6382410"/>
                  <a:pt x="10569686" y="6378438"/>
                </a:cubicBezTo>
                <a:cubicBezTo>
                  <a:pt x="10562947" y="6374466"/>
                  <a:pt x="10554824" y="6372480"/>
                  <a:pt x="10545317" y="6372480"/>
                </a:cubicBezTo>
                <a:close/>
                <a:moveTo>
                  <a:pt x="9757719" y="6363495"/>
                </a:moveTo>
                <a:lnTo>
                  <a:pt x="9757719" y="6429324"/>
                </a:lnTo>
                <a:lnTo>
                  <a:pt x="9711912" y="6429324"/>
                </a:lnTo>
                <a:close/>
                <a:moveTo>
                  <a:pt x="10254535" y="6355486"/>
                </a:moveTo>
                <a:lnTo>
                  <a:pt x="10276803" y="6417896"/>
                </a:lnTo>
                <a:lnTo>
                  <a:pt x="10232071" y="6417896"/>
                </a:lnTo>
                <a:close/>
                <a:moveTo>
                  <a:pt x="9848723" y="6354509"/>
                </a:moveTo>
                <a:cubicBezTo>
                  <a:pt x="9854127" y="6354509"/>
                  <a:pt x="9858555" y="6355974"/>
                  <a:pt x="9862006" y="6358905"/>
                </a:cubicBezTo>
                <a:cubicBezTo>
                  <a:pt x="9865457" y="6361835"/>
                  <a:pt x="9868142" y="6365758"/>
                  <a:pt x="9870063" y="6370674"/>
                </a:cubicBezTo>
                <a:cubicBezTo>
                  <a:pt x="9871984" y="6375590"/>
                  <a:pt x="9873319" y="6381092"/>
                  <a:pt x="9874068" y="6387180"/>
                </a:cubicBezTo>
                <a:cubicBezTo>
                  <a:pt x="9874816" y="6393268"/>
                  <a:pt x="9875191" y="6399470"/>
                  <a:pt x="9875191" y="6405785"/>
                </a:cubicBezTo>
                <a:cubicBezTo>
                  <a:pt x="9875191" y="6412036"/>
                  <a:pt x="9874816" y="6418206"/>
                  <a:pt x="9874068" y="6424294"/>
                </a:cubicBezTo>
                <a:cubicBezTo>
                  <a:pt x="9873319" y="6430382"/>
                  <a:pt x="9871984" y="6435884"/>
                  <a:pt x="9870063" y="6440800"/>
                </a:cubicBezTo>
                <a:cubicBezTo>
                  <a:pt x="9868142" y="6445716"/>
                  <a:pt x="9865457" y="6449639"/>
                  <a:pt x="9862006" y="6452569"/>
                </a:cubicBezTo>
                <a:cubicBezTo>
                  <a:pt x="9858555" y="6455499"/>
                  <a:pt x="9854127" y="6456964"/>
                  <a:pt x="9848723" y="6456964"/>
                </a:cubicBezTo>
                <a:cubicBezTo>
                  <a:pt x="9843318" y="6456964"/>
                  <a:pt x="9838874" y="6455499"/>
                  <a:pt x="9835391" y="6452569"/>
                </a:cubicBezTo>
                <a:cubicBezTo>
                  <a:pt x="9831907" y="6449639"/>
                  <a:pt x="9829189" y="6445716"/>
                  <a:pt x="9827236" y="6440800"/>
                </a:cubicBezTo>
                <a:cubicBezTo>
                  <a:pt x="9825282" y="6435884"/>
                  <a:pt x="9823931" y="6430382"/>
                  <a:pt x="9823182" y="6424294"/>
                </a:cubicBezTo>
                <a:cubicBezTo>
                  <a:pt x="9822434" y="6418206"/>
                  <a:pt x="9822059" y="6412036"/>
                  <a:pt x="9822059" y="6405785"/>
                </a:cubicBezTo>
                <a:cubicBezTo>
                  <a:pt x="9822059" y="6399470"/>
                  <a:pt x="9822434" y="6393268"/>
                  <a:pt x="9823182" y="6387180"/>
                </a:cubicBezTo>
                <a:cubicBezTo>
                  <a:pt x="9823931" y="6381092"/>
                  <a:pt x="9825282" y="6375590"/>
                  <a:pt x="9827236" y="6370674"/>
                </a:cubicBezTo>
                <a:cubicBezTo>
                  <a:pt x="9829189" y="6365758"/>
                  <a:pt x="9831907" y="6361835"/>
                  <a:pt x="9835391" y="6358905"/>
                </a:cubicBezTo>
                <a:cubicBezTo>
                  <a:pt x="9838874" y="6355974"/>
                  <a:pt x="9843318" y="6354509"/>
                  <a:pt x="9848723" y="6354509"/>
                </a:cubicBezTo>
                <a:close/>
                <a:moveTo>
                  <a:pt x="10963543" y="6352654"/>
                </a:moveTo>
                <a:lnTo>
                  <a:pt x="10993918" y="6352654"/>
                </a:lnTo>
                <a:cubicBezTo>
                  <a:pt x="11002187" y="6352654"/>
                  <a:pt x="11008487" y="6354705"/>
                  <a:pt x="11012817" y="6358807"/>
                </a:cubicBezTo>
                <a:cubicBezTo>
                  <a:pt x="11017147" y="6362909"/>
                  <a:pt x="11019312" y="6368639"/>
                  <a:pt x="11019312" y="6375997"/>
                </a:cubicBezTo>
                <a:cubicBezTo>
                  <a:pt x="11019312" y="6380880"/>
                  <a:pt x="11018156" y="6385047"/>
                  <a:pt x="11015845" y="6388498"/>
                </a:cubicBezTo>
                <a:cubicBezTo>
                  <a:pt x="11013533" y="6391949"/>
                  <a:pt x="11010424" y="6394586"/>
                  <a:pt x="11006517" y="6396409"/>
                </a:cubicBezTo>
                <a:cubicBezTo>
                  <a:pt x="11002610" y="6398232"/>
                  <a:pt x="10998248" y="6399144"/>
                  <a:pt x="10993430" y="6399144"/>
                </a:cubicBezTo>
                <a:lnTo>
                  <a:pt x="10963543" y="6399144"/>
                </a:lnTo>
                <a:close/>
                <a:moveTo>
                  <a:pt x="10442993" y="6352556"/>
                </a:moveTo>
                <a:lnTo>
                  <a:pt x="10442993" y="6374336"/>
                </a:lnTo>
                <a:lnTo>
                  <a:pt x="10427073" y="6374336"/>
                </a:lnTo>
                <a:lnTo>
                  <a:pt x="10427073" y="6387521"/>
                </a:lnTo>
                <a:lnTo>
                  <a:pt x="10442993" y="6387521"/>
                </a:lnTo>
                <a:lnTo>
                  <a:pt x="10442993" y="6438700"/>
                </a:lnTo>
                <a:cubicBezTo>
                  <a:pt x="10442993" y="6445146"/>
                  <a:pt x="10443758" y="6450664"/>
                  <a:pt x="10445289" y="6455254"/>
                </a:cubicBezTo>
                <a:cubicBezTo>
                  <a:pt x="10446819" y="6459845"/>
                  <a:pt x="10449635" y="6463361"/>
                  <a:pt x="10453737" y="6465803"/>
                </a:cubicBezTo>
                <a:cubicBezTo>
                  <a:pt x="10457839" y="6468244"/>
                  <a:pt x="10463732" y="6469465"/>
                  <a:pt x="10471415" y="6469465"/>
                </a:cubicBezTo>
                <a:lnTo>
                  <a:pt x="10482842" y="6469465"/>
                </a:lnTo>
                <a:lnTo>
                  <a:pt x="10482842" y="6456280"/>
                </a:lnTo>
                <a:lnTo>
                  <a:pt x="10472489" y="6456280"/>
                </a:lnTo>
                <a:cubicBezTo>
                  <a:pt x="10466694" y="6456280"/>
                  <a:pt x="10463032" y="6454701"/>
                  <a:pt x="10461502" y="6451543"/>
                </a:cubicBezTo>
                <a:cubicBezTo>
                  <a:pt x="10459971" y="6448385"/>
                  <a:pt x="10459206" y="6443844"/>
                  <a:pt x="10459206" y="6437918"/>
                </a:cubicBezTo>
                <a:lnTo>
                  <a:pt x="10459206" y="6387521"/>
                </a:lnTo>
                <a:lnTo>
                  <a:pt x="10482647" y="6387521"/>
                </a:lnTo>
                <a:lnTo>
                  <a:pt x="10482647" y="6374336"/>
                </a:lnTo>
                <a:lnTo>
                  <a:pt x="10459206" y="6374336"/>
                </a:lnTo>
                <a:lnTo>
                  <a:pt x="10459206" y="6352556"/>
                </a:lnTo>
                <a:close/>
                <a:moveTo>
                  <a:pt x="9757231" y="6341227"/>
                </a:moveTo>
                <a:lnTo>
                  <a:pt x="9695992" y="6428933"/>
                </a:lnTo>
                <a:lnTo>
                  <a:pt x="9695992" y="6443681"/>
                </a:lnTo>
                <a:lnTo>
                  <a:pt x="9757524" y="6443681"/>
                </a:lnTo>
                <a:lnTo>
                  <a:pt x="9757524" y="6469465"/>
                </a:lnTo>
                <a:lnTo>
                  <a:pt x="9773834" y="6469465"/>
                </a:lnTo>
                <a:lnTo>
                  <a:pt x="9773834" y="6443681"/>
                </a:lnTo>
                <a:lnTo>
                  <a:pt x="9791317" y="6443681"/>
                </a:lnTo>
                <a:lnTo>
                  <a:pt x="9791317" y="6429324"/>
                </a:lnTo>
                <a:lnTo>
                  <a:pt x="9773834" y="6429324"/>
                </a:lnTo>
                <a:lnTo>
                  <a:pt x="9773834" y="6341227"/>
                </a:lnTo>
                <a:close/>
                <a:moveTo>
                  <a:pt x="9953888" y="6340348"/>
                </a:moveTo>
                <a:cubicBezTo>
                  <a:pt x="9944642" y="6340348"/>
                  <a:pt x="9936910" y="6341975"/>
                  <a:pt x="9930692" y="6345231"/>
                </a:cubicBezTo>
                <a:cubicBezTo>
                  <a:pt x="9924474" y="6348487"/>
                  <a:pt x="9919818" y="6353077"/>
                  <a:pt x="9916725" y="6359002"/>
                </a:cubicBezTo>
                <a:cubicBezTo>
                  <a:pt x="9913633" y="6364927"/>
                  <a:pt x="9912086" y="6371862"/>
                  <a:pt x="9912086" y="6379806"/>
                </a:cubicBezTo>
                <a:lnTo>
                  <a:pt x="9928397" y="6379806"/>
                </a:lnTo>
                <a:cubicBezTo>
                  <a:pt x="9928397" y="6372643"/>
                  <a:pt x="9930367" y="6366702"/>
                  <a:pt x="9934306" y="6361981"/>
                </a:cubicBezTo>
                <a:cubicBezTo>
                  <a:pt x="9938245" y="6357260"/>
                  <a:pt x="9944773" y="6354900"/>
                  <a:pt x="9953888" y="6354900"/>
                </a:cubicBezTo>
                <a:cubicBezTo>
                  <a:pt x="9961962" y="6354900"/>
                  <a:pt x="9967773" y="6357033"/>
                  <a:pt x="9971322" y="6361297"/>
                </a:cubicBezTo>
                <a:cubicBezTo>
                  <a:pt x="9974871" y="6365562"/>
                  <a:pt x="9976645" y="6371015"/>
                  <a:pt x="9976645" y="6377657"/>
                </a:cubicBezTo>
                <a:cubicBezTo>
                  <a:pt x="9976645" y="6384038"/>
                  <a:pt x="9974887" y="6390126"/>
                  <a:pt x="9971371" y="6395921"/>
                </a:cubicBezTo>
                <a:cubicBezTo>
                  <a:pt x="9967855" y="6401716"/>
                  <a:pt x="9962190" y="6408162"/>
                  <a:pt x="9954377" y="6415259"/>
                </a:cubicBezTo>
                <a:lnTo>
                  <a:pt x="9909156" y="6456573"/>
                </a:lnTo>
                <a:lnTo>
                  <a:pt x="9909156" y="6469465"/>
                </a:lnTo>
                <a:lnTo>
                  <a:pt x="9997351" y="6469465"/>
                </a:lnTo>
                <a:lnTo>
                  <a:pt x="9997351" y="6455010"/>
                </a:lnTo>
                <a:lnTo>
                  <a:pt x="9931425" y="6455010"/>
                </a:lnTo>
                <a:lnTo>
                  <a:pt x="9964925" y="6424928"/>
                </a:lnTo>
                <a:cubicBezTo>
                  <a:pt x="9970199" y="6420175"/>
                  <a:pt x="9975017" y="6415389"/>
                  <a:pt x="9979380" y="6410571"/>
                </a:cubicBezTo>
                <a:cubicBezTo>
                  <a:pt x="9983742" y="6405753"/>
                  <a:pt x="9987209" y="6400609"/>
                  <a:pt x="9989781" y="6395140"/>
                </a:cubicBezTo>
                <a:cubicBezTo>
                  <a:pt x="9992353" y="6389670"/>
                  <a:pt x="9993639" y="6383615"/>
                  <a:pt x="9993639" y="6376973"/>
                </a:cubicBezTo>
                <a:cubicBezTo>
                  <a:pt x="9993639" y="6369550"/>
                  <a:pt x="9992093" y="6363104"/>
                  <a:pt x="9989000" y="6357635"/>
                </a:cubicBezTo>
                <a:cubicBezTo>
                  <a:pt x="9985907" y="6352165"/>
                  <a:pt x="9981398" y="6347917"/>
                  <a:pt x="9975473" y="6344889"/>
                </a:cubicBezTo>
                <a:cubicBezTo>
                  <a:pt x="9969548" y="6341861"/>
                  <a:pt x="9962353" y="6340348"/>
                  <a:pt x="9953888" y="6340348"/>
                </a:cubicBezTo>
                <a:close/>
                <a:moveTo>
                  <a:pt x="9642200" y="6340348"/>
                </a:moveTo>
                <a:cubicBezTo>
                  <a:pt x="9632824" y="6340348"/>
                  <a:pt x="9624587" y="6342724"/>
                  <a:pt x="9617490" y="6347477"/>
                </a:cubicBezTo>
                <a:cubicBezTo>
                  <a:pt x="9610393" y="6352231"/>
                  <a:pt x="9604891" y="6359491"/>
                  <a:pt x="9600984" y="6369257"/>
                </a:cubicBezTo>
                <a:cubicBezTo>
                  <a:pt x="9597078" y="6379024"/>
                  <a:pt x="9595124" y="6391461"/>
                  <a:pt x="9595124" y="6406567"/>
                </a:cubicBezTo>
                <a:cubicBezTo>
                  <a:pt x="9595124" y="6421998"/>
                  <a:pt x="9597159" y="6434467"/>
                  <a:pt x="9601228" y="6443974"/>
                </a:cubicBezTo>
                <a:cubicBezTo>
                  <a:pt x="9605298" y="6453480"/>
                  <a:pt x="9610881" y="6460398"/>
                  <a:pt x="9617979" y="6464728"/>
                </a:cubicBezTo>
                <a:cubicBezTo>
                  <a:pt x="9625076" y="6469058"/>
                  <a:pt x="9633150" y="6471223"/>
                  <a:pt x="9642200" y="6471223"/>
                </a:cubicBezTo>
                <a:cubicBezTo>
                  <a:pt x="9651186" y="6471223"/>
                  <a:pt x="9658820" y="6469433"/>
                  <a:pt x="9665104" y="6465852"/>
                </a:cubicBezTo>
                <a:cubicBezTo>
                  <a:pt x="9671387" y="6462270"/>
                  <a:pt x="9676173" y="6457306"/>
                  <a:pt x="9679461" y="6450957"/>
                </a:cubicBezTo>
                <a:cubicBezTo>
                  <a:pt x="9682749" y="6444609"/>
                  <a:pt x="9684393" y="6437332"/>
                  <a:pt x="9684393" y="6429128"/>
                </a:cubicBezTo>
                <a:cubicBezTo>
                  <a:pt x="9684393" y="6420664"/>
                  <a:pt x="9682733" y="6413534"/>
                  <a:pt x="9679412" y="6407739"/>
                </a:cubicBezTo>
                <a:cubicBezTo>
                  <a:pt x="9676091" y="6401944"/>
                  <a:pt x="9671599" y="6397565"/>
                  <a:pt x="9665934" y="6394602"/>
                </a:cubicBezTo>
                <a:cubicBezTo>
                  <a:pt x="9660269" y="6391640"/>
                  <a:pt x="9653823" y="6390158"/>
                  <a:pt x="9646595" y="6390158"/>
                </a:cubicBezTo>
                <a:cubicBezTo>
                  <a:pt x="9640410" y="6390158"/>
                  <a:pt x="9634761" y="6391103"/>
                  <a:pt x="9629650" y="6392991"/>
                </a:cubicBezTo>
                <a:cubicBezTo>
                  <a:pt x="9624539" y="6394879"/>
                  <a:pt x="9619981" y="6397435"/>
                  <a:pt x="9615976" y="6400658"/>
                </a:cubicBezTo>
                <a:lnTo>
                  <a:pt x="9611890" y="6404979"/>
                </a:lnTo>
                <a:lnTo>
                  <a:pt x="9612335" y="6393946"/>
                </a:lnTo>
                <a:cubicBezTo>
                  <a:pt x="9613355" y="6382232"/>
                  <a:pt x="9615903" y="6373237"/>
                  <a:pt x="9619981" y="6366962"/>
                </a:cubicBezTo>
                <a:cubicBezTo>
                  <a:pt x="9625418" y="6358595"/>
                  <a:pt x="9632824" y="6354412"/>
                  <a:pt x="9642200" y="6354412"/>
                </a:cubicBezTo>
                <a:cubicBezTo>
                  <a:pt x="9648516" y="6354412"/>
                  <a:pt x="9653660" y="6355942"/>
                  <a:pt x="9657632" y="6359002"/>
                </a:cubicBezTo>
                <a:cubicBezTo>
                  <a:pt x="9661604" y="6362063"/>
                  <a:pt x="9664273" y="6366620"/>
                  <a:pt x="9665641" y="6372676"/>
                </a:cubicBezTo>
                <a:lnTo>
                  <a:pt x="9682049" y="6372676"/>
                </a:lnTo>
                <a:cubicBezTo>
                  <a:pt x="9680096" y="6361802"/>
                  <a:pt x="9675554" y="6353696"/>
                  <a:pt x="9668424" y="6348356"/>
                </a:cubicBezTo>
                <a:cubicBezTo>
                  <a:pt x="9661295" y="6343017"/>
                  <a:pt x="9652553" y="6340348"/>
                  <a:pt x="9642200" y="6340348"/>
                </a:cubicBezTo>
                <a:close/>
                <a:moveTo>
                  <a:pt x="9534788" y="6340348"/>
                </a:moveTo>
                <a:cubicBezTo>
                  <a:pt x="9525542" y="6340348"/>
                  <a:pt x="9517810" y="6341975"/>
                  <a:pt x="9511592" y="6345231"/>
                </a:cubicBezTo>
                <a:cubicBezTo>
                  <a:pt x="9505374" y="6348487"/>
                  <a:pt x="9500718" y="6353077"/>
                  <a:pt x="9497625" y="6359002"/>
                </a:cubicBezTo>
                <a:cubicBezTo>
                  <a:pt x="9494533" y="6364927"/>
                  <a:pt x="9492986" y="6371862"/>
                  <a:pt x="9492986" y="6379806"/>
                </a:cubicBezTo>
                <a:lnTo>
                  <a:pt x="9509297" y="6379806"/>
                </a:lnTo>
                <a:cubicBezTo>
                  <a:pt x="9509297" y="6372643"/>
                  <a:pt x="9511267" y="6366702"/>
                  <a:pt x="9515206" y="6361981"/>
                </a:cubicBezTo>
                <a:cubicBezTo>
                  <a:pt x="9519145" y="6357260"/>
                  <a:pt x="9525673" y="6354900"/>
                  <a:pt x="9534788" y="6354900"/>
                </a:cubicBezTo>
                <a:cubicBezTo>
                  <a:pt x="9542862" y="6354900"/>
                  <a:pt x="9548674" y="6357033"/>
                  <a:pt x="9552222" y="6361297"/>
                </a:cubicBezTo>
                <a:cubicBezTo>
                  <a:pt x="9555771" y="6365562"/>
                  <a:pt x="9557545" y="6371015"/>
                  <a:pt x="9557545" y="6377657"/>
                </a:cubicBezTo>
                <a:cubicBezTo>
                  <a:pt x="9557545" y="6384038"/>
                  <a:pt x="9555787" y="6390126"/>
                  <a:pt x="9552271" y="6395921"/>
                </a:cubicBezTo>
                <a:cubicBezTo>
                  <a:pt x="9548755" y="6401716"/>
                  <a:pt x="9543090" y="6408162"/>
                  <a:pt x="9535277" y="6415259"/>
                </a:cubicBezTo>
                <a:lnTo>
                  <a:pt x="9490056" y="6456573"/>
                </a:lnTo>
                <a:lnTo>
                  <a:pt x="9490056" y="6469465"/>
                </a:lnTo>
                <a:lnTo>
                  <a:pt x="9578251" y="6469465"/>
                </a:lnTo>
                <a:lnTo>
                  <a:pt x="9578251" y="6455010"/>
                </a:lnTo>
                <a:lnTo>
                  <a:pt x="9512325" y="6455010"/>
                </a:lnTo>
                <a:lnTo>
                  <a:pt x="9545825" y="6424928"/>
                </a:lnTo>
                <a:cubicBezTo>
                  <a:pt x="9551099" y="6420175"/>
                  <a:pt x="9555917" y="6415389"/>
                  <a:pt x="9560280" y="6410571"/>
                </a:cubicBezTo>
                <a:cubicBezTo>
                  <a:pt x="9564642" y="6405753"/>
                  <a:pt x="9568110" y="6400609"/>
                  <a:pt x="9570681" y="6395140"/>
                </a:cubicBezTo>
                <a:cubicBezTo>
                  <a:pt x="9573253" y="6389670"/>
                  <a:pt x="9574539" y="6383615"/>
                  <a:pt x="9574539" y="6376973"/>
                </a:cubicBezTo>
                <a:cubicBezTo>
                  <a:pt x="9574539" y="6369550"/>
                  <a:pt x="9572993" y="6363104"/>
                  <a:pt x="9569900" y="6357635"/>
                </a:cubicBezTo>
                <a:cubicBezTo>
                  <a:pt x="9566807" y="6352165"/>
                  <a:pt x="9562298" y="6347917"/>
                  <a:pt x="9556373" y="6344889"/>
                </a:cubicBezTo>
                <a:cubicBezTo>
                  <a:pt x="9550448" y="6341861"/>
                  <a:pt x="9543253" y="6340348"/>
                  <a:pt x="9534788" y="6340348"/>
                </a:cubicBezTo>
                <a:close/>
                <a:moveTo>
                  <a:pt x="9848723" y="6340250"/>
                </a:moveTo>
                <a:cubicBezTo>
                  <a:pt x="9840519" y="6340250"/>
                  <a:pt x="9833600" y="6341926"/>
                  <a:pt x="9827968" y="6345280"/>
                </a:cubicBezTo>
                <a:cubicBezTo>
                  <a:pt x="9822336" y="6348633"/>
                  <a:pt x="9817811" y="6353305"/>
                  <a:pt x="9814392" y="6359295"/>
                </a:cubicBezTo>
                <a:cubicBezTo>
                  <a:pt x="9810974" y="6365286"/>
                  <a:pt x="9808499" y="6372253"/>
                  <a:pt x="9806969" y="6380196"/>
                </a:cubicBezTo>
                <a:cubicBezTo>
                  <a:pt x="9805439" y="6388140"/>
                  <a:pt x="9804674" y="6396735"/>
                  <a:pt x="9804674" y="6405981"/>
                </a:cubicBezTo>
                <a:cubicBezTo>
                  <a:pt x="9804674" y="6415096"/>
                  <a:pt x="9805439" y="6423594"/>
                  <a:pt x="9806969" y="6431472"/>
                </a:cubicBezTo>
                <a:cubicBezTo>
                  <a:pt x="9808499" y="6439351"/>
                  <a:pt x="9810974" y="6446269"/>
                  <a:pt x="9814392" y="6452227"/>
                </a:cubicBezTo>
                <a:cubicBezTo>
                  <a:pt x="9817811" y="6458185"/>
                  <a:pt x="9822336" y="6462840"/>
                  <a:pt x="9827968" y="6466193"/>
                </a:cubicBezTo>
                <a:cubicBezTo>
                  <a:pt x="9833600" y="6469547"/>
                  <a:pt x="9840519" y="6471223"/>
                  <a:pt x="9848723" y="6471223"/>
                </a:cubicBezTo>
                <a:cubicBezTo>
                  <a:pt x="9856927" y="6471223"/>
                  <a:pt x="9863845" y="6469547"/>
                  <a:pt x="9869477" y="6466193"/>
                </a:cubicBezTo>
                <a:cubicBezTo>
                  <a:pt x="9875109" y="6462840"/>
                  <a:pt x="9879618" y="6458185"/>
                  <a:pt x="9883004" y="6452227"/>
                </a:cubicBezTo>
                <a:cubicBezTo>
                  <a:pt x="9886390" y="6446269"/>
                  <a:pt x="9888848" y="6439335"/>
                  <a:pt x="9890378" y="6431423"/>
                </a:cubicBezTo>
                <a:cubicBezTo>
                  <a:pt x="9891908" y="6423512"/>
                  <a:pt x="9892673" y="6414966"/>
                  <a:pt x="9892673" y="6405785"/>
                </a:cubicBezTo>
                <a:cubicBezTo>
                  <a:pt x="9892673" y="6396605"/>
                  <a:pt x="9891908" y="6388059"/>
                  <a:pt x="9890378" y="6380147"/>
                </a:cubicBezTo>
                <a:cubicBezTo>
                  <a:pt x="9888848" y="6372236"/>
                  <a:pt x="9886390" y="6365269"/>
                  <a:pt x="9883004" y="6359246"/>
                </a:cubicBezTo>
                <a:cubicBezTo>
                  <a:pt x="9879618" y="6353223"/>
                  <a:pt x="9875109" y="6348552"/>
                  <a:pt x="9869477" y="6345231"/>
                </a:cubicBezTo>
                <a:cubicBezTo>
                  <a:pt x="9863845" y="6341910"/>
                  <a:pt x="9856927" y="6340250"/>
                  <a:pt x="9848723" y="6340250"/>
                </a:cubicBezTo>
                <a:close/>
                <a:moveTo>
                  <a:pt x="11536513" y="6338003"/>
                </a:moveTo>
                <a:lnTo>
                  <a:pt x="11536513" y="6469465"/>
                </a:lnTo>
                <a:lnTo>
                  <a:pt x="11554093" y="6469465"/>
                </a:lnTo>
                <a:lnTo>
                  <a:pt x="11554093" y="6409008"/>
                </a:lnTo>
                <a:lnTo>
                  <a:pt x="11612303" y="6409008"/>
                </a:lnTo>
                <a:lnTo>
                  <a:pt x="11612303" y="6394651"/>
                </a:lnTo>
                <a:lnTo>
                  <a:pt x="11554093" y="6394651"/>
                </a:lnTo>
                <a:lnTo>
                  <a:pt x="11554093" y="6352654"/>
                </a:lnTo>
                <a:lnTo>
                  <a:pt x="11618359" y="6352654"/>
                </a:lnTo>
                <a:lnTo>
                  <a:pt x="11618359" y="6338003"/>
                </a:lnTo>
                <a:close/>
                <a:moveTo>
                  <a:pt x="11438723" y="6338003"/>
                </a:moveTo>
                <a:lnTo>
                  <a:pt x="11438723" y="6438700"/>
                </a:lnTo>
                <a:cubicBezTo>
                  <a:pt x="11438723" y="6445146"/>
                  <a:pt x="11439472" y="6450664"/>
                  <a:pt x="11440970" y="6455254"/>
                </a:cubicBezTo>
                <a:cubicBezTo>
                  <a:pt x="11442467" y="6459845"/>
                  <a:pt x="11445267" y="6463361"/>
                  <a:pt x="11449369" y="6465803"/>
                </a:cubicBezTo>
                <a:cubicBezTo>
                  <a:pt x="11453471" y="6468244"/>
                  <a:pt x="11459397" y="6469465"/>
                  <a:pt x="11467145" y="6469465"/>
                </a:cubicBezTo>
                <a:lnTo>
                  <a:pt x="11472614" y="6469465"/>
                </a:lnTo>
                <a:lnTo>
                  <a:pt x="11472614" y="6456182"/>
                </a:lnTo>
                <a:lnTo>
                  <a:pt x="11468219" y="6456182"/>
                </a:lnTo>
                <a:cubicBezTo>
                  <a:pt x="11462424" y="6456182"/>
                  <a:pt x="11458762" y="6454620"/>
                  <a:pt x="11457231" y="6451494"/>
                </a:cubicBezTo>
                <a:cubicBezTo>
                  <a:pt x="11455701" y="6448369"/>
                  <a:pt x="11454936" y="6443844"/>
                  <a:pt x="11454936" y="6437918"/>
                </a:cubicBezTo>
                <a:lnTo>
                  <a:pt x="11454936" y="6338003"/>
                </a:lnTo>
                <a:close/>
                <a:moveTo>
                  <a:pt x="11204840" y="6338003"/>
                </a:moveTo>
                <a:cubicBezTo>
                  <a:pt x="11198980" y="6338003"/>
                  <a:pt x="11194210" y="6338703"/>
                  <a:pt x="11190531" y="6340103"/>
                </a:cubicBezTo>
                <a:cubicBezTo>
                  <a:pt x="11186853" y="6341503"/>
                  <a:pt x="11183988" y="6343522"/>
                  <a:pt x="11181937" y="6346159"/>
                </a:cubicBezTo>
                <a:cubicBezTo>
                  <a:pt x="11179885" y="6348796"/>
                  <a:pt x="11178453" y="6352035"/>
                  <a:pt x="11177639" y="6355877"/>
                </a:cubicBezTo>
                <a:cubicBezTo>
                  <a:pt x="11176825" y="6359718"/>
                  <a:pt x="11176418" y="6364048"/>
                  <a:pt x="11176418" y="6368867"/>
                </a:cubicBezTo>
                <a:lnTo>
                  <a:pt x="11176418" y="6374336"/>
                </a:lnTo>
                <a:lnTo>
                  <a:pt x="11160498" y="6374336"/>
                </a:lnTo>
                <a:lnTo>
                  <a:pt x="11160498" y="6387521"/>
                </a:lnTo>
                <a:lnTo>
                  <a:pt x="11176418" y="6387521"/>
                </a:lnTo>
                <a:lnTo>
                  <a:pt x="11176418" y="6469465"/>
                </a:lnTo>
                <a:lnTo>
                  <a:pt x="11192631" y="6469465"/>
                </a:lnTo>
                <a:lnTo>
                  <a:pt x="11192631" y="6387521"/>
                </a:lnTo>
                <a:lnTo>
                  <a:pt x="11214802" y="6387521"/>
                </a:lnTo>
                <a:lnTo>
                  <a:pt x="11214802" y="6374336"/>
                </a:lnTo>
                <a:lnTo>
                  <a:pt x="11192631" y="6374336"/>
                </a:lnTo>
                <a:lnTo>
                  <a:pt x="11192631" y="6369062"/>
                </a:lnTo>
                <a:cubicBezTo>
                  <a:pt x="11192631" y="6363137"/>
                  <a:pt x="11193397" y="6358612"/>
                  <a:pt x="11194926" y="6355486"/>
                </a:cubicBezTo>
                <a:cubicBezTo>
                  <a:pt x="11196457" y="6352361"/>
                  <a:pt x="11200119" y="6350798"/>
                  <a:pt x="11205914" y="6350798"/>
                </a:cubicBezTo>
                <a:lnTo>
                  <a:pt x="11214704" y="6350798"/>
                </a:lnTo>
                <a:lnTo>
                  <a:pt x="11214704" y="6338003"/>
                </a:lnTo>
                <a:close/>
                <a:moveTo>
                  <a:pt x="10945963" y="6338003"/>
                </a:moveTo>
                <a:lnTo>
                  <a:pt x="10945963" y="6469465"/>
                </a:lnTo>
                <a:lnTo>
                  <a:pt x="10963543" y="6469465"/>
                </a:lnTo>
                <a:lnTo>
                  <a:pt x="10963543" y="6413794"/>
                </a:lnTo>
                <a:lnTo>
                  <a:pt x="10994406" y="6413794"/>
                </a:lnTo>
                <a:cubicBezTo>
                  <a:pt x="10999420" y="6413794"/>
                  <a:pt x="11003424" y="6414787"/>
                  <a:pt x="11006419" y="6416773"/>
                </a:cubicBezTo>
                <a:cubicBezTo>
                  <a:pt x="11009415" y="6418759"/>
                  <a:pt x="11011807" y="6421657"/>
                  <a:pt x="11013598" y="6425466"/>
                </a:cubicBezTo>
                <a:cubicBezTo>
                  <a:pt x="11015389" y="6429275"/>
                  <a:pt x="11016935" y="6433881"/>
                  <a:pt x="11018237" y="6439286"/>
                </a:cubicBezTo>
                <a:lnTo>
                  <a:pt x="11025758" y="6469465"/>
                </a:lnTo>
                <a:lnTo>
                  <a:pt x="11043729" y="6469465"/>
                </a:lnTo>
                <a:lnTo>
                  <a:pt x="11035134" y="6436551"/>
                </a:lnTo>
                <a:cubicBezTo>
                  <a:pt x="11033571" y="6430365"/>
                  <a:pt x="11031732" y="6425173"/>
                  <a:pt x="11029616" y="6420973"/>
                </a:cubicBezTo>
                <a:cubicBezTo>
                  <a:pt x="11027500" y="6416773"/>
                  <a:pt x="11024846" y="6413436"/>
                  <a:pt x="11021656" y="6410962"/>
                </a:cubicBezTo>
                <a:cubicBezTo>
                  <a:pt x="11018465" y="6408488"/>
                  <a:pt x="11014396" y="6406892"/>
                  <a:pt x="11009447" y="6406176"/>
                </a:cubicBezTo>
                <a:cubicBezTo>
                  <a:pt x="11018433" y="6404092"/>
                  <a:pt x="11025253" y="6400121"/>
                  <a:pt x="11029909" y="6394261"/>
                </a:cubicBezTo>
                <a:cubicBezTo>
                  <a:pt x="11034564" y="6388400"/>
                  <a:pt x="11036892" y="6381303"/>
                  <a:pt x="11036892" y="6372969"/>
                </a:cubicBezTo>
                <a:cubicBezTo>
                  <a:pt x="11036892" y="6364765"/>
                  <a:pt x="11035036" y="6358091"/>
                  <a:pt x="11031325" y="6352947"/>
                </a:cubicBezTo>
                <a:cubicBezTo>
                  <a:pt x="11027613" y="6347803"/>
                  <a:pt x="11022649" y="6344026"/>
                  <a:pt x="11016431" y="6341617"/>
                </a:cubicBezTo>
                <a:cubicBezTo>
                  <a:pt x="11010212" y="6339208"/>
                  <a:pt x="11003294" y="6338003"/>
                  <a:pt x="10995676" y="6338003"/>
                </a:cubicBezTo>
                <a:close/>
                <a:moveTo>
                  <a:pt x="10245354" y="6338003"/>
                </a:moveTo>
                <a:lnTo>
                  <a:pt x="10196129" y="6469465"/>
                </a:lnTo>
                <a:lnTo>
                  <a:pt x="10214198" y="6469465"/>
                </a:lnTo>
                <a:lnTo>
                  <a:pt x="10227286" y="6432644"/>
                </a:lnTo>
                <a:lnTo>
                  <a:pt x="10281785" y="6432644"/>
                </a:lnTo>
                <a:lnTo>
                  <a:pt x="10294286" y="6469465"/>
                </a:lnTo>
                <a:lnTo>
                  <a:pt x="10312452" y="6469465"/>
                </a:lnTo>
                <a:lnTo>
                  <a:pt x="10263911" y="6338003"/>
                </a:lnTo>
                <a:close/>
                <a:moveTo>
                  <a:pt x="11990829" y="6337515"/>
                </a:moveTo>
                <a:cubicBezTo>
                  <a:pt x="11987769" y="6337515"/>
                  <a:pt x="11985311" y="6338410"/>
                  <a:pt x="11983455" y="6340201"/>
                </a:cubicBezTo>
                <a:cubicBezTo>
                  <a:pt x="11981599" y="6341992"/>
                  <a:pt x="11980671" y="6344254"/>
                  <a:pt x="11980671" y="6346989"/>
                </a:cubicBezTo>
                <a:cubicBezTo>
                  <a:pt x="11980671" y="6349724"/>
                  <a:pt x="11981599" y="6351986"/>
                  <a:pt x="11983455" y="6353777"/>
                </a:cubicBezTo>
                <a:cubicBezTo>
                  <a:pt x="11985311" y="6355568"/>
                  <a:pt x="11987769" y="6356463"/>
                  <a:pt x="11990829" y="6356463"/>
                </a:cubicBezTo>
                <a:cubicBezTo>
                  <a:pt x="11993889" y="6356463"/>
                  <a:pt x="11996364" y="6355568"/>
                  <a:pt x="11998252" y="6353777"/>
                </a:cubicBezTo>
                <a:cubicBezTo>
                  <a:pt x="12000140" y="6351986"/>
                  <a:pt x="12001084" y="6349724"/>
                  <a:pt x="12001084" y="6346989"/>
                </a:cubicBezTo>
                <a:cubicBezTo>
                  <a:pt x="12001084" y="6344254"/>
                  <a:pt x="12000140" y="6341992"/>
                  <a:pt x="11998252" y="6340201"/>
                </a:cubicBezTo>
                <a:cubicBezTo>
                  <a:pt x="11996364" y="6338410"/>
                  <a:pt x="11993889" y="6337515"/>
                  <a:pt x="11990829" y="6337515"/>
                </a:cubicBezTo>
                <a:close/>
                <a:moveTo>
                  <a:pt x="10743054" y="6337515"/>
                </a:moveTo>
                <a:cubicBezTo>
                  <a:pt x="10739994" y="6337515"/>
                  <a:pt x="10737536" y="6338410"/>
                  <a:pt x="10735680" y="6340201"/>
                </a:cubicBezTo>
                <a:cubicBezTo>
                  <a:pt x="10733825" y="6341992"/>
                  <a:pt x="10732897" y="6344254"/>
                  <a:pt x="10732897" y="6346989"/>
                </a:cubicBezTo>
                <a:cubicBezTo>
                  <a:pt x="10732897" y="6349724"/>
                  <a:pt x="10733825" y="6351986"/>
                  <a:pt x="10735680" y="6353777"/>
                </a:cubicBezTo>
                <a:cubicBezTo>
                  <a:pt x="10737536" y="6355568"/>
                  <a:pt x="10739994" y="6356463"/>
                  <a:pt x="10743054" y="6356463"/>
                </a:cubicBezTo>
                <a:cubicBezTo>
                  <a:pt x="10746115" y="6356463"/>
                  <a:pt x="10748589" y="6355568"/>
                  <a:pt x="10750477" y="6353777"/>
                </a:cubicBezTo>
                <a:cubicBezTo>
                  <a:pt x="10752365" y="6351986"/>
                  <a:pt x="10753309" y="6349724"/>
                  <a:pt x="10753309" y="6346989"/>
                </a:cubicBezTo>
                <a:cubicBezTo>
                  <a:pt x="10753309" y="6344254"/>
                  <a:pt x="10752365" y="6341992"/>
                  <a:pt x="10750477" y="6340201"/>
                </a:cubicBezTo>
                <a:cubicBezTo>
                  <a:pt x="10748589" y="6338410"/>
                  <a:pt x="10746115" y="6337515"/>
                  <a:pt x="10743054" y="6337515"/>
                </a:cubicBezTo>
                <a:close/>
                <a:moveTo>
                  <a:pt x="10556354" y="6334780"/>
                </a:moveTo>
                <a:lnTo>
                  <a:pt x="10536527" y="6361053"/>
                </a:lnTo>
                <a:lnTo>
                  <a:pt x="10549127" y="6361053"/>
                </a:lnTo>
                <a:lnTo>
                  <a:pt x="10575302" y="6334780"/>
                </a:lnTo>
                <a:close/>
                <a:moveTo>
                  <a:pt x="11212170" y="6217127"/>
                </a:moveTo>
                <a:lnTo>
                  <a:pt x="11226625" y="6217127"/>
                </a:lnTo>
                <a:cubicBezTo>
                  <a:pt x="11234243" y="6217127"/>
                  <a:pt x="11240119" y="6217681"/>
                  <a:pt x="11244254" y="6218788"/>
                </a:cubicBezTo>
                <a:cubicBezTo>
                  <a:pt x="11248388" y="6219894"/>
                  <a:pt x="11251221" y="6221441"/>
                  <a:pt x="11252751" y="6223427"/>
                </a:cubicBezTo>
                <a:cubicBezTo>
                  <a:pt x="11254281" y="6225413"/>
                  <a:pt x="11255046" y="6227773"/>
                  <a:pt x="11255046" y="6230508"/>
                </a:cubicBezTo>
                <a:cubicBezTo>
                  <a:pt x="11255046" y="6235131"/>
                  <a:pt x="11252783" y="6239005"/>
                  <a:pt x="11248258" y="6242130"/>
                </a:cubicBezTo>
                <a:cubicBezTo>
                  <a:pt x="11243733" y="6245256"/>
                  <a:pt x="11235935" y="6246818"/>
                  <a:pt x="11224867" y="6246818"/>
                </a:cubicBezTo>
                <a:cubicBezTo>
                  <a:pt x="11215360" y="6246818"/>
                  <a:pt x="11208556" y="6245337"/>
                  <a:pt x="11204454" y="6242374"/>
                </a:cubicBezTo>
                <a:cubicBezTo>
                  <a:pt x="11200352" y="6239412"/>
                  <a:pt x="11198301" y="6235977"/>
                  <a:pt x="11198301" y="6232070"/>
                </a:cubicBezTo>
                <a:cubicBezTo>
                  <a:pt x="11198301" y="6228554"/>
                  <a:pt x="11199505" y="6225462"/>
                  <a:pt x="11201915" y="6222792"/>
                </a:cubicBezTo>
                <a:cubicBezTo>
                  <a:pt x="11204324" y="6220122"/>
                  <a:pt x="11207742" y="6218234"/>
                  <a:pt x="11212170" y="6217127"/>
                </a:cubicBezTo>
                <a:close/>
                <a:moveTo>
                  <a:pt x="11946953" y="6175520"/>
                </a:moveTo>
                <a:lnTo>
                  <a:pt x="11946953" y="6194859"/>
                </a:lnTo>
                <a:cubicBezTo>
                  <a:pt x="11943437" y="6199547"/>
                  <a:pt x="11939074" y="6203421"/>
                  <a:pt x="11933865" y="6206481"/>
                </a:cubicBezTo>
                <a:cubicBezTo>
                  <a:pt x="11928656" y="6209542"/>
                  <a:pt x="11922796" y="6211072"/>
                  <a:pt x="11916285" y="6211072"/>
                </a:cubicBezTo>
                <a:cubicBezTo>
                  <a:pt x="11910425" y="6211072"/>
                  <a:pt x="11905981" y="6209656"/>
                  <a:pt x="11902953" y="6206823"/>
                </a:cubicBezTo>
                <a:cubicBezTo>
                  <a:pt x="11899925" y="6203991"/>
                  <a:pt x="11898411" y="6200198"/>
                  <a:pt x="11898411" y="6195445"/>
                </a:cubicBezTo>
                <a:cubicBezTo>
                  <a:pt x="11898411" y="6188478"/>
                  <a:pt x="11902172" y="6183464"/>
                  <a:pt x="11909692" y="6180404"/>
                </a:cubicBezTo>
                <a:cubicBezTo>
                  <a:pt x="11917213" y="6177344"/>
                  <a:pt x="11929633" y="6175716"/>
                  <a:pt x="11946953" y="6175520"/>
                </a:cubicBezTo>
                <a:close/>
                <a:moveTo>
                  <a:pt x="9451403" y="6175520"/>
                </a:moveTo>
                <a:lnTo>
                  <a:pt x="9451403" y="6194859"/>
                </a:lnTo>
                <a:cubicBezTo>
                  <a:pt x="9447887" y="6199547"/>
                  <a:pt x="9443524" y="6203421"/>
                  <a:pt x="9438315" y="6206481"/>
                </a:cubicBezTo>
                <a:cubicBezTo>
                  <a:pt x="9433106" y="6209542"/>
                  <a:pt x="9427246" y="6211072"/>
                  <a:pt x="9420735" y="6211072"/>
                </a:cubicBezTo>
                <a:cubicBezTo>
                  <a:pt x="9414875" y="6211072"/>
                  <a:pt x="9410431" y="6209656"/>
                  <a:pt x="9407403" y="6206823"/>
                </a:cubicBezTo>
                <a:cubicBezTo>
                  <a:pt x="9404375" y="6203991"/>
                  <a:pt x="9402861" y="6200198"/>
                  <a:pt x="9402861" y="6195445"/>
                </a:cubicBezTo>
                <a:cubicBezTo>
                  <a:pt x="9402861" y="6188478"/>
                  <a:pt x="9406622" y="6183464"/>
                  <a:pt x="9414142" y="6180404"/>
                </a:cubicBezTo>
                <a:cubicBezTo>
                  <a:pt x="9421663" y="6177344"/>
                  <a:pt x="9434083" y="6175716"/>
                  <a:pt x="9451403" y="6175520"/>
                </a:cubicBezTo>
                <a:close/>
                <a:moveTo>
                  <a:pt x="10061998" y="6166047"/>
                </a:moveTo>
                <a:lnTo>
                  <a:pt x="10061998" y="6180501"/>
                </a:lnTo>
                <a:lnTo>
                  <a:pt x="10154002" y="6180501"/>
                </a:lnTo>
                <a:lnTo>
                  <a:pt x="10154002" y="6166047"/>
                </a:lnTo>
                <a:close/>
                <a:moveTo>
                  <a:pt x="9644349" y="6156573"/>
                </a:moveTo>
                <a:cubicBezTo>
                  <a:pt x="9651642" y="6156573"/>
                  <a:pt x="9657306" y="6158852"/>
                  <a:pt x="9661343" y="6163409"/>
                </a:cubicBezTo>
                <a:cubicBezTo>
                  <a:pt x="9665380" y="6167967"/>
                  <a:pt x="9667399" y="6174186"/>
                  <a:pt x="9667399" y="6182064"/>
                </a:cubicBezTo>
                <a:cubicBezTo>
                  <a:pt x="9667399" y="6189878"/>
                  <a:pt x="9665348" y="6196421"/>
                  <a:pt x="9661246" y="6201696"/>
                </a:cubicBezTo>
                <a:cubicBezTo>
                  <a:pt x="9657144" y="6206970"/>
                  <a:pt x="9650828" y="6209607"/>
                  <a:pt x="9642298" y="6209607"/>
                </a:cubicBezTo>
                <a:cubicBezTo>
                  <a:pt x="9636894" y="6209607"/>
                  <a:pt x="9631880" y="6208142"/>
                  <a:pt x="9627257" y="6205212"/>
                </a:cubicBezTo>
                <a:cubicBezTo>
                  <a:pt x="9622634" y="6202282"/>
                  <a:pt x="9618906" y="6197480"/>
                  <a:pt x="9616074" y="6190805"/>
                </a:cubicBezTo>
                <a:cubicBezTo>
                  <a:pt x="9614658" y="6187468"/>
                  <a:pt x="9613596" y="6183566"/>
                  <a:pt x="9612888" y="6179097"/>
                </a:cubicBezTo>
                <a:lnTo>
                  <a:pt x="9612373" y="6171779"/>
                </a:lnTo>
                <a:lnTo>
                  <a:pt x="9622081" y="6162530"/>
                </a:lnTo>
                <a:cubicBezTo>
                  <a:pt x="9628462" y="6158559"/>
                  <a:pt x="9635884" y="6156573"/>
                  <a:pt x="9644349" y="6156573"/>
                </a:cubicBezTo>
                <a:close/>
                <a:moveTo>
                  <a:pt x="11593067" y="6137820"/>
                </a:moveTo>
                <a:cubicBezTo>
                  <a:pt x="11600099" y="6137820"/>
                  <a:pt x="11605699" y="6139399"/>
                  <a:pt x="11609866" y="6142557"/>
                </a:cubicBezTo>
                <a:cubicBezTo>
                  <a:pt x="11614033" y="6145715"/>
                  <a:pt x="11617029" y="6150061"/>
                  <a:pt x="11618852" y="6155596"/>
                </a:cubicBezTo>
                <a:cubicBezTo>
                  <a:pt x="11620675" y="6161131"/>
                  <a:pt x="11621587" y="6167414"/>
                  <a:pt x="11621587" y="6174446"/>
                </a:cubicBezTo>
                <a:cubicBezTo>
                  <a:pt x="11621587" y="6181348"/>
                  <a:pt x="11620675" y="6187517"/>
                  <a:pt x="11618852" y="6192954"/>
                </a:cubicBezTo>
                <a:cubicBezTo>
                  <a:pt x="11617029" y="6198391"/>
                  <a:pt x="11614033" y="6202656"/>
                  <a:pt x="11609866" y="6205749"/>
                </a:cubicBezTo>
                <a:cubicBezTo>
                  <a:pt x="11605699" y="6208842"/>
                  <a:pt x="11600099" y="6210388"/>
                  <a:pt x="11593067" y="6210388"/>
                </a:cubicBezTo>
                <a:cubicBezTo>
                  <a:pt x="11586231" y="6210388"/>
                  <a:pt x="11580810" y="6208842"/>
                  <a:pt x="11576805" y="6205749"/>
                </a:cubicBezTo>
                <a:cubicBezTo>
                  <a:pt x="11572801" y="6202656"/>
                  <a:pt x="11569920" y="6198391"/>
                  <a:pt x="11568162" y="6192954"/>
                </a:cubicBezTo>
                <a:cubicBezTo>
                  <a:pt x="11566404" y="6187517"/>
                  <a:pt x="11565525" y="6181348"/>
                  <a:pt x="11565525" y="6174446"/>
                </a:cubicBezTo>
                <a:cubicBezTo>
                  <a:pt x="11565525" y="6167414"/>
                  <a:pt x="11566404" y="6161131"/>
                  <a:pt x="11568162" y="6155596"/>
                </a:cubicBezTo>
                <a:cubicBezTo>
                  <a:pt x="11569920" y="6150061"/>
                  <a:pt x="11572801" y="6145715"/>
                  <a:pt x="11576805" y="6142557"/>
                </a:cubicBezTo>
                <a:cubicBezTo>
                  <a:pt x="11580810" y="6139399"/>
                  <a:pt x="11586231" y="6137820"/>
                  <a:pt x="11593067" y="6137820"/>
                </a:cubicBezTo>
                <a:close/>
                <a:moveTo>
                  <a:pt x="11050142" y="6137820"/>
                </a:moveTo>
                <a:cubicBezTo>
                  <a:pt x="11057175" y="6137820"/>
                  <a:pt x="11062774" y="6139399"/>
                  <a:pt x="11066941" y="6142557"/>
                </a:cubicBezTo>
                <a:cubicBezTo>
                  <a:pt x="11071109" y="6145715"/>
                  <a:pt x="11074104" y="6150061"/>
                  <a:pt x="11075927" y="6155596"/>
                </a:cubicBezTo>
                <a:cubicBezTo>
                  <a:pt x="11077750" y="6161131"/>
                  <a:pt x="11078662" y="6167414"/>
                  <a:pt x="11078662" y="6174446"/>
                </a:cubicBezTo>
                <a:cubicBezTo>
                  <a:pt x="11078662" y="6181348"/>
                  <a:pt x="11077750" y="6187517"/>
                  <a:pt x="11075927" y="6192954"/>
                </a:cubicBezTo>
                <a:cubicBezTo>
                  <a:pt x="11074104" y="6198391"/>
                  <a:pt x="11071109" y="6202656"/>
                  <a:pt x="11066941" y="6205749"/>
                </a:cubicBezTo>
                <a:cubicBezTo>
                  <a:pt x="11062774" y="6208842"/>
                  <a:pt x="11057175" y="6210388"/>
                  <a:pt x="11050142" y="6210388"/>
                </a:cubicBezTo>
                <a:cubicBezTo>
                  <a:pt x="11043306" y="6210388"/>
                  <a:pt x="11037885" y="6208842"/>
                  <a:pt x="11033881" y="6205749"/>
                </a:cubicBezTo>
                <a:cubicBezTo>
                  <a:pt x="11029876" y="6202656"/>
                  <a:pt x="11026995" y="6198391"/>
                  <a:pt x="11025237" y="6192954"/>
                </a:cubicBezTo>
                <a:cubicBezTo>
                  <a:pt x="11023479" y="6187517"/>
                  <a:pt x="11022600" y="6181348"/>
                  <a:pt x="11022600" y="6174446"/>
                </a:cubicBezTo>
                <a:cubicBezTo>
                  <a:pt x="11022600" y="6167414"/>
                  <a:pt x="11023479" y="6161131"/>
                  <a:pt x="11025237" y="6155596"/>
                </a:cubicBezTo>
                <a:cubicBezTo>
                  <a:pt x="11026995" y="6150061"/>
                  <a:pt x="11029876" y="6145715"/>
                  <a:pt x="11033881" y="6142557"/>
                </a:cubicBezTo>
                <a:cubicBezTo>
                  <a:pt x="11037885" y="6139399"/>
                  <a:pt x="11043306" y="6137820"/>
                  <a:pt x="11050142" y="6137820"/>
                </a:cubicBezTo>
                <a:close/>
                <a:moveTo>
                  <a:pt x="10821542" y="6137820"/>
                </a:moveTo>
                <a:cubicBezTo>
                  <a:pt x="10828575" y="6137820"/>
                  <a:pt x="10834174" y="6139399"/>
                  <a:pt x="10838341" y="6142557"/>
                </a:cubicBezTo>
                <a:cubicBezTo>
                  <a:pt x="10842509" y="6145715"/>
                  <a:pt x="10845504" y="6150061"/>
                  <a:pt x="10847327" y="6155596"/>
                </a:cubicBezTo>
                <a:cubicBezTo>
                  <a:pt x="10849150" y="6161131"/>
                  <a:pt x="10850062" y="6167414"/>
                  <a:pt x="10850062" y="6174446"/>
                </a:cubicBezTo>
                <a:cubicBezTo>
                  <a:pt x="10850062" y="6181348"/>
                  <a:pt x="10849150" y="6187517"/>
                  <a:pt x="10847327" y="6192954"/>
                </a:cubicBezTo>
                <a:cubicBezTo>
                  <a:pt x="10845504" y="6198391"/>
                  <a:pt x="10842509" y="6202656"/>
                  <a:pt x="10838341" y="6205749"/>
                </a:cubicBezTo>
                <a:cubicBezTo>
                  <a:pt x="10834174" y="6208842"/>
                  <a:pt x="10828575" y="6210388"/>
                  <a:pt x="10821542" y="6210388"/>
                </a:cubicBezTo>
                <a:cubicBezTo>
                  <a:pt x="10814706" y="6210388"/>
                  <a:pt x="10809285" y="6208842"/>
                  <a:pt x="10805281" y="6205749"/>
                </a:cubicBezTo>
                <a:cubicBezTo>
                  <a:pt x="10801276" y="6202656"/>
                  <a:pt x="10798395" y="6198391"/>
                  <a:pt x="10796637" y="6192954"/>
                </a:cubicBezTo>
                <a:cubicBezTo>
                  <a:pt x="10794879" y="6187517"/>
                  <a:pt x="10794000" y="6181348"/>
                  <a:pt x="10794000" y="6174446"/>
                </a:cubicBezTo>
                <a:cubicBezTo>
                  <a:pt x="10794000" y="6167414"/>
                  <a:pt x="10794879" y="6161131"/>
                  <a:pt x="10796637" y="6155596"/>
                </a:cubicBezTo>
                <a:cubicBezTo>
                  <a:pt x="10798395" y="6150061"/>
                  <a:pt x="10801276" y="6145715"/>
                  <a:pt x="10805281" y="6142557"/>
                </a:cubicBezTo>
                <a:cubicBezTo>
                  <a:pt x="10809285" y="6139399"/>
                  <a:pt x="10814706" y="6137820"/>
                  <a:pt x="10821542" y="6137820"/>
                </a:cubicBezTo>
                <a:close/>
                <a:moveTo>
                  <a:pt x="10545317" y="6137820"/>
                </a:moveTo>
                <a:cubicBezTo>
                  <a:pt x="10552349" y="6137820"/>
                  <a:pt x="10557949" y="6139399"/>
                  <a:pt x="10562116" y="6142557"/>
                </a:cubicBezTo>
                <a:cubicBezTo>
                  <a:pt x="10566283" y="6145715"/>
                  <a:pt x="10569279" y="6150061"/>
                  <a:pt x="10571102" y="6155596"/>
                </a:cubicBezTo>
                <a:cubicBezTo>
                  <a:pt x="10572925" y="6161131"/>
                  <a:pt x="10573837" y="6167414"/>
                  <a:pt x="10573837" y="6174446"/>
                </a:cubicBezTo>
                <a:cubicBezTo>
                  <a:pt x="10573837" y="6181348"/>
                  <a:pt x="10572925" y="6187517"/>
                  <a:pt x="10571102" y="6192954"/>
                </a:cubicBezTo>
                <a:cubicBezTo>
                  <a:pt x="10569279" y="6198391"/>
                  <a:pt x="10566283" y="6202656"/>
                  <a:pt x="10562116" y="6205749"/>
                </a:cubicBezTo>
                <a:cubicBezTo>
                  <a:pt x="10557949" y="6208842"/>
                  <a:pt x="10552349" y="6210388"/>
                  <a:pt x="10545317" y="6210388"/>
                </a:cubicBezTo>
                <a:cubicBezTo>
                  <a:pt x="10538481" y="6210388"/>
                  <a:pt x="10533060" y="6208842"/>
                  <a:pt x="10529056" y="6205749"/>
                </a:cubicBezTo>
                <a:cubicBezTo>
                  <a:pt x="10525051" y="6202656"/>
                  <a:pt x="10522170" y="6198391"/>
                  <a:pt x="10520412" y="6192954"/>
                </a:cubicBezTo>
                <a:cubicBezTo>
                  <a:pt x="10518654" y="6187517"/>
                  <a:pt x="10517775" y="6181348"/>
                  <a:pt x="10517775" y="6174446"/>
                </a:cubicBezTo>
                <a:cubicBezTo>
                  <a:pt x="10517775" y="6167414"/>
                  <a:pt x="10518654" y="6161131"/>
                  <a:pt x="10520412" y="6155596"/>
                </a:cubicBezTo>
                <a:cubicBezTo>
                  <a:pt x="10522170" y="6150061"/>
                  <a:pt x="10525051" y="6145715"/>
                  <a:pt x="10529056" y="6142557"/>
                </a:cubicBezTo>
                <a:cubicBezTo>
                  <a:pt x="10533060" y="6139399"/>
                  <a:pt x="10538481" y="6137820"/>
                  <a:pt x="10545317" y="6137820"/>
                </a:cubicBezTo>
                <a:close/>
                <a:moveTo>
                  <a:pt x="11325000" y="6137527"/>
                </a:moveTo>
                <a:cubicBezTo>
                  <a:pt x="11332879" y="6137527"/>
                  <a:pt x="11339032" y="6139871"/>
                  <a:pt x="11343459" y="6144559"/>
                </a:cubicBezTo>
                <a:cubicBezTo>
                  <a:pt x="11347887" y="6149248"/>
                  <a:pt x="11350199" y="6156019"/>
                  <a:pt x="11350394" y="6164875"/>
                </a:cubicBezTo>
                <a:lnTo>
                  <a:pt x="11298434" y="6164875"/>
                </a:lnTo>
                <a:cubicBezTo>
                  <a:pt x="11299151" y="6155954"/>
                  <a:pt x="11301771" y="6149166"/>
                  <a:pt x="11306297" y="6144511"/>
                </a:cubicBezTo>
                <a:cubicBezTo>
                  <a:pt x="11310822" y="6139855"/>
                  <a:pt x="11317056" y="6137527"/>
                  <a:pt x="11325000" y="6137527"/>
                </a:cubicBezTo>
                <a:close/>
                <a:moveTo>
                  <a:pt x="11224574" y="6136941"/>
                </a:moveTo>
                <a:cubicBezTo>
                  <a:pt x="11230889" y="6136941"/>
                  <a:pt x="11235968" y="6138716"/>
                  <a:pt x="11239810" y="6142264"/>
                </a:cubicBezTo>
                <a:cubicBezTo>
                  <a:pt x="11243651" y="6145813"/>
                  <a:pt x="11245572" y="6151266"/>
                  <a:pt x="11245572" y="6158624"/>
                </a:cubicBezTo>
                <a:cubicBezTo>
                  <a:pt x="11245572" y="6165656"/>
                  <a:pt x="11243538" y="6170963"/>
                  <a:pt x="11239468" y="6174544"/>
                </a:cubicBezTo>
                <a:cubicBezTo>
                  <a:pt x="11235399" y="6178125"/>
                  <a:pt x="11230238" y="6179915"/>
                  <a:pt x="11223988" y="6179915"/>
                </a:cubicBezTo>
                <a:cubicBezTo>
                  <a:pt x="11218453" y="6179915"/>
                  <a:pt x="11213586" y="6178141"/>
                  <a:pt x="11209386" y="6174593"/>
                </a:cubicBezTo>
                <a:cubicBezTo>
                  <a:pt x="11205186" y="6171044"/>
                  <a:pt x="11203087" y="6165688"/>
                  <a:pt x="11203087" y="6158526"/>
                </a:cubicBezTo>
                <a:cubicBezTo>
                  <a:pt x="11203087" y="6151429"/>
                  <a:pt x="11205121" y="6146057"/>
                  <a:pt x="11209191" y="6142411"/>
                </a:cubicBezTo>
                <a:cubicBezTo>
                  <a:pt x="11213260" y="6138764"/>
                  <a:pt x="11218388" y="6136941"/>
                  <a:pt x="11224574" y="6136941"/>
                </a:cubicBezTo>
                <a:close/>
                <a:moveTo>
                  <a:pt x="10734948" y="6126686"/>
                </a:moveTo>
                <a:lnTo>
                  <a:pt x="10734948" y="6221815"/>
                </a:lnTo>
                <a:lnTo>
                  <a:pt x="10751258" y="6221815"/>
                </a:lnTo>
                <a:lnTo>
                  <a:pt x="10751258" y="6126686"/>
                </a:lnTo>
                <a:close/>
                <a:moveTo>
                  <a:pt x="11171084" y="6125514"/>
                </a:moveTo>
                <a:cubicBezTo>
                  <a:pt x="11163466" y="6125514"/>
                  <a:pt x="11157280" y="6127174"/>
                  <a:pt x="11152527" y="6130495"/>
                </a:cubicBezTo>
                <a:cubicBezTo>
                  <a:pt x="11147774" y="6133816"/>
                  <a:pt x="11144062" y="6137951"/>
                  <a:pt x="11141393" y="6142899"/>
                </a:cubicBezTo>
                <a:lnTo>
                  <a:pt x="11140807" y="6126686"/>
                </a:lnTo>
                <a:lnTo>
                  <a:pt x="11125473" y="6126686"/>
                </a:lnTo>
                <a:lnTo>
                  <a:pt x="11125473" y="6221815"/>
                </a:lnTo>
                <a:lnTo>
                  <a:pt x="11141783" y="6221815"/>
                </a:lnTo>
                <a:lnTo>
                  <a:pt x="11141783" y="6155010"/>
                </a:lnTo>
                <a:cubicBezTo>
                  <a:pt x="11143867" y="6152145"/>
                  <a:pt x="11146243" y="6149622"/>
                  <a:pt x="11148913" y="6147441"/>
                </a:cubicBezTo>
                <a:cubicBezTo>
                  <a:pt x="11151583" y="6145259"/>
                  <a:pt x="11154708" y="6143550"/>
                  <a:pt x="11158289" y="6142313"/>
                </a:cubicBezTo>
                <a:cubicBezTo>
                  <a:pt x="11161871" y="6141076"/>
                  <a:pt x="11166038" y="6140457"/>
                  <a:pt x="11170791" y="6140457"/>
                </a:cubicBezTo>
                <a:lnTo>
                  <a:pt x="11173037" y="6140457"/>
                </a:lnTo>
                <a:lnTo>
                  <a:pt x="11173037" y="6125514"/>
                </a:lnTo>
                <a:close/>
                <a:moveTo>
                  <a:pt x="10670459" y="6125319"/>
                </a:moveTo>
                <a:cubicBezTo>
                  <a:pt x="10661929" y="6125319"/>
                  <a:pt x="10654929" y="6127028"/>
                  <a:pt x="10649460" y="6130446"/>
                </a:cubicBezTo>
                <a:cubicBezTo>
                  <a:pt x="10643991" y="6133865"/>
                  <a:pt x="10639791" y="6137495"/>
                  <a:pt x="10636861" y="6141336"/>
                </a:cubicBezTo>
                <a:lnTo>
                  <a:pt x="10636275" y="6126686"/>
                </a:lnTo>
                <a:lnTo>
                  <a:pt x="10620648" y="6126686"/>
                </a:lnTo>
                <a:lnTo>
                  <a:pt x="10620648" y="6221815"/>
                </a:lnTo>
                <a:lnTo>
                  <a:pt x="10636958" y="6221815"/>
                </a:lnTo>
                <a:lnTo>
                  <a:pt x="10636958" y="6154424"/>
                </a:lnTo>
                <a:cubicBezTo>
                  <a:pt x="10639888" y="6150582"/>
                  <a:pt x="10643763" y="6147050"/>
                  <a:pt x="10648581" y="6143827"/>
                </a:cubicBezTo>
                <a:cubicBezTo>
                  <a:pt x="10653399" y="6140604"/>
                  <a:pt x="10659357" y="6138992"/>
                  <a:pt x="10666454" y="6138992"/>
                </a:cubicBezTo>
                <a:cubicBezTo>
                  <a:pt x="10671207" y="6138992"/>
                  <a:pt x="10674837" y="6140018"/>
                  <a:pt x="10677344" y="6142069"/>
                </a:cubicBezTo>
                <a:cubicBezTo>
                  <a:pt x="10679851" y="6144120"/>
                  <a:pt x="10681593" y="6146936"/>
                  <a:pt x="10682569" y="6150517"/>
                </a:cubicBezTo>
                <a:cubicBezTo>
                  <a:pt x="10683546" y="6154098"/>
                  <a:pt x="10684035" y="6158201"/>
                  <a:pt x="10684035" y="6162823"/>
                </a:cubicBezTo>
                <a:lnTo>
                  <a:pt x="10684035" y="6221815"/>
                </a:lnTo>
                <a:lnTo>
                  <a:pt x="10700345" y="6221815"/>
                </a:lnTo>
                <a:lnTo>
                  <a:pt x="10700345" y="6160479"/>
                </a:lnTo>
                <a:cubicBezTo>
                  <a:pt x="10700345" y="6149345"/>
                  <a:pt x="10697969" y="6140702"/>
                  <a:pt x="10693215" y="6134548"/>
                </a:cubicBezTo>
                <a:cubicBezTo>
                  <a:pt x="10688462" y="6128395"/>
                  <a:pt x="10680877" y="6125319"/>
                  <a:pt x="10670459" y="6125319"/>
                </a:cubicBezTo>
                <a:close/>
                <a:moveTo>
                  <a:pt x="10375183" y="6125319"/>
                </a:moveTo>
                <a:cubicBezTo>
                  <a:pt x="10366654" y="6125319"/>
                  <a:pt x="10359654" y="6127028"/>
                  <a:pt x="10354185" y="6130446"/>
                </a:cubicBezTo>
                <a:cubicBezTo>
                  <a:pt x="10348715" y="6133865"/>
                  <a:pt x="10344516" y="6137495"/>
                  <a:pt x="10341586" y="6141336"/>
                </a:cubicBezTo>
                <a:lnTo>
                  <a:pt x="10341000" y="6126686"/>
                </a:lnTo>
                <a:lnTo>
                  <a:pt x="10325373" y="6126686"/>
                </a:lnTo>
                <a:lnTo>
                  <a:pt x="10325373" y="6221815"/>
                </a:lnTo>
                <a:lnTo>
                  <a:pt x="10341683" y="6221815"/>
                </a:lnTo>
                <a:lnTo>
                  <a:pt x="10341683" y="6154424"/>
                </a:lnTo>
                <a:cubicBezTo>
                  <a:pt x="10344613" y="6150582"/>
                  <a:pt x="10348487" y="6147050"/>
                  <a:pt x="10353306" y="6143827"/>
                </a:cubicBezTo>
                <a:cubicBezTo>
                  <a:pt x="10358124" y="6140604"/>
                  <a:pt x="10364082" y="6138992"/>
                  <a:pt x="10371179" y="6138992"/>
                </a:cubicBezTo>
                <a:cubicBezTo>
                  <a:pt x="10375932" y="6138992"/>
                  <a:pt x="10379562" y="6140018"/>
                  <a:pt x="10382069" y="6142069"/>
                </a:cubicBezTo>
                <a:cubicBezTo>
                  <a:pt x="10384576" y="6144120"/>
                  <a:pt x="10386318" y="6146936"/>
                  <a:pt x="10387295" y="6150517"/>
                </a:cubicBezTo>
                <a:cubicBezTo>
                  <a:pt x="10388271" y="6154098"/>
                  <a:pt x="10388759" y="6158201"/>
                  <a:pt x="10388759" y="6162823"/>
                </a:cubicBezTo>
                <a:lnTo>
                  <a:pt x="10388759" y="6221815"/>
                </a:lnTo>
                <a:lnTo>
                  <a:pt x="10405070" y="6221815"/>
                </a:lnTo>
                <a:lnTo>
                  <a:pt x="10405070" y="6160479"/>
                </a:lnTo>
                <a:cubicBezTo>
                  <a:pt x="10405070" y="6149345"/>
                  <a:pt x="10402693" y="6140702"/>
                  <a:pt x="10397940" y="6134548"/>
                </a:cubicBezTo>
                <a:cubicBezTo>
                  <a:pt x="10393187" y="6128395"/>
                  <a:pt x="10385601" y="6125319"/>
                  <a:pt x="10375183" y="6125319"/>
                </a:cubicBezTo>
                <a:close/>
                <a:moveTo>
                  <a:pt x="11925661" y="6125026"/>
                </a:moveTo>
                <a:cubicBezTo>
                  <a:pt x="11918043" y="6125026"/>
                  <a:pt x="11911287" y="6126133"/>
                  <a:pt x="11905395" y="6128347"/>
                </a:cubicBezTo>
                <a:cubicBezTo>
                  <a:pt x="11899502" y="6130560"/>
                  <a:pt x="11894879" y="6134076"/>
                  <a:pt x="11891526" y="6138895"/>
                </a:cubicBezTo>
                <a:cubicBezTo>
                  <a:pt x="11888173" y="6143713"/>
                  <a:pt x="11886496" y="6150029"/>
                  <a:pt x="11886496" y="6157842"/>
                </a:cubicBezTo>
                <a:lnTo>
                  <a:pt x="11902318" y="6157842"/>
                </a:lnTo>
                <a:cubicBezTo>
                  <a:pt x="11902318" y="6150680"/>
                  <a:pt x="11904565" y="6145438"/>
                  <a:pt x="11909057" y="6142118"/>
                </a:cubicBezTo>
                <a:cubicBezTo>
                  <a:pt x="11913550" y="6138797"/>
                  <a:pt x="11919085" y="6137137"/>
                  <a:pt x="11925661" y="6137137"/>
                </a:cubicBezTo>
                <a:cubicBezTo>
                  <a:pt x="11931847" y="6137137"/>
                  <a:pt x="11936958" y="6138651"/>
                  <a:pt x="11940995" y="6141678"/>
                </a:cubicBezTo>
                <a:cubicBezTo>
                  <a:pt x="11945032" y="6144706"/>
                  <a:pt x="11947051" y="6150289"/>
                  <a:pt x="11947051" y="6158428"/>
                </a:cubicBezTo>
                <a:lnTo>
                  <a:pt x="11947051" y="6165070"/>
                </a:lnTo>
                <a:cubicBezTo>
                  <a:pt x="11933963" y="6165200"/>
                  <a:pt x="11922536" y="6166063"/>
                  <a:pt x="11912769" y="6167658"/>
                </a:cubicBezTo>
                <a:cubicBezTo>
                  <a:pt x="11903002" y="6169253"/>
                  <a:pt x="11895449" y="6172265"/>
                  <a:pt x="11890110" y="6176692"/>
                </a:cubicBezTo>
                <a:cubicBezTo>
                  <a:pt x="11884771" y="6181120"/>
                  <a:pt x="11882101" y="6187599"/>
                  <a:pt x="11882101" y="6196128"/>
                </a:cubicBezTo>
                <a:cubicBezTo>
                  <a:pt x="11882101" y="6202119"/>
                  <a:pt x="11883452" y="6207149"/>
                  <a:pt x="11886154" y="6211218"/>
                </a:cubicBezTo>
                <a:cubicBezTo>
                  <a:pt x="11888856" y="6215288"/>
                  <a:pt x="11892470" y="6218364"/>
                  <a:pt x="11896995" y="6220448"/>
                </a:cubicBezTo>
                <a:cubicBezTo>
                  <a:pt x="11901521" y="6222531"/>
                  <a:pt x="11906518" y="6223573"/>
                  <a:pt x="11911987" y="6223573"/>
                </a:cubicBezTo>
                <a:cubicBezTo>
                  <a:pt x="11919671" y="6223573"/>
                  <a:pt x="11926393" y="6222092"/>
                  <a:pt x="11932156" y="6219129"/>
                </a:cubicBezTo>
                <a:cubicBezTo>
                  <a:pt x="11937919" y="6216167"/>
                  <a:pt x="11942981" y="6212244"/>
                  <a:pt x="11947343" y="6207360"/>
                </a:cubicBezTo>
                <a:lnTo>
                  <a:pt x="11948027" y="6221815"/>
                </a:lnTo>
                <a:lnTo>
                  <a:pt x="11963263" y="6221815"/>
                </a:lnTo>
                <a:lnTo>
                  <a:pt x="11963263" y="6158233"/>
                </a:lnTo>
                <a:cubicBezTo>
                  <a:pt x="11963263" y="6151396"/>
                  <a:pt x="11962221" y="6145813"/>
                  <a:pt x="11960138" y="6141483"/>
                </a:cubicBezTo>
                <a:cubicBezTo>
                  <a:pt x="11958055" y="6137153"/>
                  <a:pt x="11955238" y="6133783"/>
                  <a:pt x="11951690" y="6131374"/>
                </a:cubicBezTo>
                <a:cubicBezTo>
                  <a:pt x="11948141" y="6128965"/>
                  <a:pt x="11944137" y="6127305"/>
                  <a:pt x="11939677" y="6126393"/>
                </a:cubicBezTo>
                <a:cubicBezTo>
                  <a:pt x="11935216" y="6125482"/>
                  <a:pt x="11930545" y="6125026"/>
                  <a:pt x="11925661" y="6125026"/>
                </a:cubicBezTo>
                <a:close/>
                <a:moveTo>
                  <a:pt x="11707075" y="6125026"/>
                </a:moveTo>
                <a:cubicBezTo>
                  <a:pt x="11698284" y="6125026"/>
                  <a:pt x="11690585" y="6126865"/>
                  <a:pt x="11683976" y="6130544"/>
                </a:cubicBezTo>
                <a:cubicBezTo>
                  <a:pt x="11677367" y="6134223"/>
                  <a:pt x="11672223" y="6139725"/>
                  <a:pt x="11668544" y="6147050"/>
                </a:cubicBezTo>
                <a:cubicBezTo>
                  <a:pt x="11664865" y="6154375"/>
                  <a:pt x="11663026" y="6163507"/>
                  <a:pt x="11663026" y="6174446"/>
                </a:cubicBezTo>
                <a:cubicBezTo>
                  <a:pt x="11663026" y="6185385"/>
                  <a:pt x="11664898" y="6194484"/>
                  <a:pt x="11668642" y="6201744"/>
                </a:cubicBezTo>
                <a:cubicBezTo>
                  <a:pt x="11672386" y="6209004"/>
                  <a:pt x="11677579" y="6214441"/>
                  <a:pt x="11684220" y="6218055"/>
                </a:cubicBezTo>
                <a:cubicBezTo>
                  <a:pt x="11690861" y="6221669"/>
                  <a:pt x="11698479" y="6223476"/>
                  <a:pt x="11707075" y="6223476"/>
                </a:cubicBezTo>
                <a:cubicBezTo>
                  <a:pt x="11714562" y="6223476"/>
                  <a:pt x="11721318" y="6222206"/>
                  <a:pt x="11727341" y="6219667"/>
                </a:cubicBezTo>
                <a:cubicBezTo>
                  <a:pt x="11733363" y="6217127"/>
                  <a:pt x="11738149" y="6213302"/>
                  <a:pt x="11741698" y="6208190"/>
                </a:cubicBezTo>
                <a:cubicBezTo>
                  <a:pt x="11745247" y="6203079"/>
                  <a:pt x="11747119" y="6196682"/>
                  <a:pt x="11747314" y="6188999"/>
                </a:cubicBezTo>
                <a:lnTo>
                  <a:pt x="11731199" y="6188999"/>
                </a:lnTo>
                <a:cubicBezTo>
                  <a:pt x="11731003" y="6195966"/>
                  <a:pt x="11728724" y="6201256"/>
                  <a:pt x="11724362" y="6204870"/>
                </a:cubicBezTo>
                <a:cubicBezTo>
                  <a:pt x="11719999" y="6208483"/>
                  <a:pt x="11714335" y="6210290"/>
                  <a:pt x="11707367" y="6210290"/>
                </a:cubicBezTo>
                <a:cubicBezTo>
                  <a:pt x="11701247" y="6210290"/>
                  <a:pt x="11696135" y="6208874"/>
                  <a:pt x="11692033" y="6206042"/>
                </a:cubicBezTo>
                <a:cubicBezTo>
                  <a:pt x="11687931" y="6203209"/>
                  <a:pt x="11684871" y="6199140"/>
                  <a:pt x="11682853" y="6193833"/>
                </a:cubicBezTo>
                <a:cubicBezTo>
                  <a:pt x="11680834" y="6188527"/>
                  <a:pt x="11679825" y="6182064"/>
                  <a:pt x="11679825" y="6174446"/>
                </a:cubicBezTo>
                <a:cubicBezTo>
                  <a:pt x="11679825" y="6162986"/>
                  <a:pt x="11682104" y="6154082"/>
                  <a:pt x="11686662" y="6147734"/>
                </a:cubicBezTo>
                <a:cubicBezTo>
                  <a:pt x="11691219" y="6141385"/>
                  <a:pt x="11698121" y="6138211"/>
                  <a:pt x="11707367" y="6138211"/>
                </a:cubicBezTo>
                <a:cubicBezTo>
                  <a:pt x="11714335" y="6138211"/>
                  <a:pt x="11719837" y="6139969"/>
                  <a:pt x="11723873" y="6143485"/>
                </a:cubicBezTo>
                <a:cubicBezTo>
                  <a:pt x="11727910" y="6147001"/>
                  <a:pt x="11730124" y="6151819"/>
                  <a:pt x="11730515" y="6157940"/>
                </a:cubicBezTo>
                <a:lnTo>
                  <a:pt x="11746630" y="6157940"/>
                </a:lnTo>
                <a:cubicBezTo>
                  <a:pt x="11746435" y="6150517"/>
                  <a:pt x="11744579" y="6144380"/>
                  <a:pt x="11741063" y="6139530"/>
                </a:cubicBezTo>
                <a:cubicBezTo>
                  <a:pt x="11737547" y="6134679"/>
                  <a:pt x="11732843" y="6131049"/>
                  <a:pt x="11726950" y="6128640"/>
                </a:cubicBezTo>
                <a:cubicBezTo>
                  <a:pt x="11721057" y="6126230"/>
                  <a:pt x="11714432" y="6125026"/>
                  <a:pt x="11707075" y="6125026"/>
                </a:cubicBezTo>
                <a:close/>
                <a:moveTo>
                  <a:pt x="11325000" y="6125026"/>
                </a:moveTo>
                <a:cubicBezTo>
                  <a:pt x="11315233" y="6125026"/>
                  <a:pt x="11307175" y="6127109"/>
                  <a:pt x="11300827" y="6131277"/>
                </a:cubicBezTo>
                <a:cubicBezTo>
                  <a:pt x="11294479" y="6135444"/>
                  <a:pt x="11289758" y="6141222"/>
                  <a:pt x="11286665" y="6148613"/>
                </a:cubicBezTo>
                <a:cubicBezTo>
                  <a:pt x="11283572" y="6156003"/>
                  <a:pt x="11282026" y="6164549"/>
                  <a:pt x="11282026" y="6174251"/>
                </a:cubicBezTo>
                <a:cubicBezTo>
                  <a:pt x="11282026" y="6183562"/>
                  <a:pt x="11283621" y="6191945"/>
                  <a:pt x="11286812" y="6199400"/>
                </a:cubicBezTo>
                <a:cubicBezTo>
                  <a:pt x="11290002" y="6206856"/>
                  <a:pt x="11294902" y="6212748"/>
                  <a:pt x="11301511" y="6217078"/>
                </a:cubicBezTo>
                <a:cubicBezTo>
                  <a:pt x="11308120" y="6221408"/>
                  <a:pt x="11316601" y="6223573"/>
                  <a:pt x="11326953" y="6223573"/>
                </a:cubicBezTo>
                <a:cubicBezTo>
                  <a:pt x="11334962" y="6223573"/>
                  <a:pt x="11341897" y="6222255"/>
                  <a:pt x="11347757" y="6219618"/>
                </a:cubicBezTo>
                <a:cubicBezTo>
                  <a:pt x="11353617" y="6216981"/>
                  <a:pt x="11358175" y="6213237"/>
                  <a:pt x="11361430" y="6208386"/>
                </a:cubicBezTo>
                <a:cubicBezTo>
                  <a:pt x="11364686" y="6203535"/>
                  <a:pt x="11366411" y="6197756"/>
                  <a:pt x="11366607" y="6191050"/>
                </a:cubicBezTo>
                <a:lnTo>
                  <a:pt x="11350491" y="6191050"/>
                </a:lnTo>
                <a:cubicBezTo>
                  <a:pt x="11350296" y="6197496"/>
                  <a:pt x="11348147" y="6202428"/>
                  <a:pt x="11344045" y="6205846"/>
                </a:cubicBezTo>
                <a:cubicBezTo>
                  <a:pt x="11339943" y="6209265"/>
                  <a:pt x="11334246" y="6210974"/>
                  <a:pt x="11326953" y="6210974"/>
                </a:cubicBezTo>
                <a:cubicBezTo>
                  <a:pt x="11320117" y="6210974"/>
                  <a:pt x="11314615" y="6209411"/>
                  <a:pt x="11310447" y="6206286"/>
                </a:cubicBezTo>
                <a:cubicBezTo>
                  <a:pt x="11306280" y="6203161"/>
                  <a:pt x="11303236" y="6199010"/>
                  <a:pt x="11301315" y="6193833"/>
                </a:cubicBezTo>
                <a:cubicBezTo>
                  <a:pt x="11299395" y="6188657"/>
                  <a:pt x="11298402" y="6182976"/>
                  <a:pt x="11298337" y="6176790"/>
                </a:cubicBezTo>
                <a:lnTo>
                  <a:pt x="11366119" y="6176790"/>
                </a:lnTo>
                <a:cubicBezTo>
                  <a:pt x="11366249" y="6176204"/>
                  <a:pt x="11366346" y="6175244"/>
                  <a:pt x="11366411" y="6173909"/>
                </a:cubicBezTo>
                <a:cubicBezTo>
                  <a:pt x="11366477" y="6172574"/>
                  <a:pt x="11366509" y="6171418"/>
                  <a:pt x="11366509" y="6170442"/>
                </a:cubicBezTo>
                <a:cubicBezTo>
                  <a:pt x="11366509" y="6155791"/>
                  <a:pt x="11362830" y="6144559"/>
                  <a:pt x="11355473" y="6136746"/>
                </a:cubicBezTo>
                <a:cubicBezTo>
                  <a:pt x="11348115" y="6128933"/>
                  <a:pt x="11337957" y="6125026"/>
                  <a:pt x="11325000" y="6125026"/>
                </a:cubicBezTo>
                <a:close/>
                <a:moveTo>
                  <a:pt x="9430111" y="6125026"/>
                </a:moveTo>
                <a:cubicBezTo>
                  <a:pt x="9422493" y="6125026"/>
                  <a:pt x="9415737" y="6126133"/>
                  <a:pt x="9409845" y="6128347"/>
                </a:cubicBezTo>
                <a:cubicBezTo>
                  <a:pt x="9403952" y="6130560"/>
                  <a:pt x="9399329" y="6134076"/>
                  <a:pt x="9395976" y="6138895"/>
                </a:cubicBezTo>
                <a:cubicBezTo>
                  <a:pt x="9392623" y="6143713"/>
                  <a:pt x="9390946" y="6150029"/>
                  <a:pt x="9390946" y="6157842"/>
                </a:cubicBezTo>
                <a:lnTo>
                  <a:pt x="9406768" y="6157842"/>
                </a:lnTo>
                <a:cubicBezTo>
                  <a:pt x="9406768" y="6150680"/>
                  <a:pt x="9409015" y="6145438"/>
                  <a:pt x="9413507" y="6142118"/>
                </a:cubicBezTo>
                <a:cubicBezTo>
                  <a:pt x="9418000" y="6138797"/>
                  <a:pt x="9423535" y="6137137"/>
                  <a:pt x="9430111" y="6137137"/>
                </a:cubicBezTo>
                <a:cubicBezTo>
                  <a:pt x="9436297" y="6137137"/>
                  <a:pt x="9441408" y="6138651"/>
                  <a:pt x="9445445" y="6141678"/>
                </a:cubicBezTo>
                <a:cubicBezTo>
                  <a:pt x="9449482" y="6144706"/>
                  <a:pt x="9451500" y="6150289"/>
                  <a:pt x="9451500" y="6158428"/>
                </a:cubicBezTo>
                <a:lnTo>
                  <a:pt x="9451500" y="6165070"/>
                </a:lnTo>
                <a:cubicBezTo>
                  <a:pt x="9438413" y="6165200"/>
                  <a:pt x="9426986" y="6166063"/>
                  <a:pt x="9417219" y="6167658"/>
                </a:cubicBezTo>
                <a:cubicBezTo>
                  <a:pt x="9407452" y="6169253"/>
                  <a:pt x="9399899" y="6172265"/>
                  <a:pt x="9394560" y="6176692"/>
                </a:cubicBezTo>
                <a:cubicBezTo>
                  <a:pt x="9389220" y="6181120"/>
                  <a:pt x="9386551" y="6187599"/>
                  <a:pt x="9386551" y="6196128"/>
                </a:cubicBezTo>
                <a:cubicBezTo>
                  <a:pt x="9386551" y="6202119"/>
                  <a:pt x="9387902" y="6207149"/>
                  <a:pt x="9390604" y="6211218"/>
                </a:cubicBezTo>
                <a:cubicBezTo>
                  <a:pt x="9393306" y="6215288"/>
                  <a:pt x="9396920" y="6218364"/>
                  <a:pt x="9401445" y="6220448"/>
                </a:cubicBezTo>
                <a:cubicBezTo>
                  <a:pt x="9405971" y="6222531"/>
                  <a:pt x="9410968" y="6223573"/>
                  <a:pt x="9416437" y="6223573"/>
                </a:cubicBezTo>
                <a:cubicBezTo>
                  <a:pt x="9424121" y="6223573"/>
                  <a:pt x="9430844" y="6222092"/>
                  <a:pt x="9436606" y="6219129"/>
                </a:cubicBezTo>
                <a:cubicBezTo>
                  <a:pt x="9442368" y="6216167"/>
                  <a:pt x="9447431" y="6212244"/>
                  <a:pt x="9451793" y="6207360"/>
                </a:cubicBezTo>
                <a:lnTo>
                  <a:pt x="9452477" y="6221815"/>
                </a:lnTo>
                <a:lnTo>
                  <a:pt x="9467713" y="6221815"/>
                </a:lnTo>
                <a:lnTo>
                  <a:pt x="9467713" y="6158233"/>
                </a:lnTo>
                <a:cubicBezTo>
                  <a:pt x="9467713" y="6151396"/>
                  <a:pt x="9466672" y="6145813"/>
                  <a:pt x="9464588" y="6141483"/>
                </a:cubicBezTo>
                <a:cubicBezTo>
                  <a:pt x="9462504" y="6137153"/>
                  <a:pt x="9459688" y="6133783"/>
                  <a:pt x="9456140" y="6131374"/>
                </a:cubicBezTo>
                <a:cubicBezTo>
                  <a:pt x="9452591" y="6128965"/>
                  <a:pt x="9448587" y="6127305"/>
                  <a:pt x="9444126" y="6126393"/>
                </a:cubicBezTo>
                <a:cubicBezTo>
                  <a:pt x="9439666" y="6125482"/>
                  <a:pt x="9434994" y="6125026"/>
                  <a:pt x="9430111" y="6125026"/>
                </a:cubicBezTo>
                <a:close/>
                <a:moveTo>
                  <a:pt x="11593067" y="6124830"/>
                </a:moveTo>
                <a:cubicBezTo>
                  <a:pt x="11583756" y="6124830"/>
                  <a:pt x="11575780" y="6126816"/>
                  <a:pt x="11569139" y="6130788"/>
                </a:cubicBezTo>
                <a:cubicBezTo>
                  <a:pt x="11562497" y="6134760"/>
                  <a:pt x="11557435" y="6140441"/>
                  <a:pt x="11553951" y="6147831"/>
                </a:cubicBezTo>
                <a:cubicBezTo>
                  <a:pt x="11550468" y="6155222"/>
                  <a:pt x="11548726" y="6164093"/>
                  <a:pt x="11548726" y="6174446"/>
                </a:cubicBezTo>
                <a:cubicBezTo>
                  <a:pt x="11548726" y="6184538"/>
                  <a:pt x="11550468" y="6193247"/>
                  <a:pt x="11553951" y="6200572"/>
                </a:cubicBezTo>
                <a:cubicBezTo>
                  <a:pt x="11557435" y="6207897"/>
                  <a:pt x="11562497" y="6213530"/>
                  <a:pt x="11569139" y="6217469"/>
                </a:cubicBezTo>
                <a:cubicBezTo>
                  <a:pt x="11575780" y="6221408"/>
                  <a:pt x="11583756" y="6223378"/>
                  <a:pt x="11593067" y="6223378"/>
                </a:cubicBezTo>
                <a:cubicBezTo>
                  <a:pt x="11602574" y="6223378"/>
                  <a:pt x="11610697" y="6221408"/>
                  <a:pt x="11617436" y="6217469"/>
                </a:cubicBezTo>
                <a:cubicBezTo>
                  <a:pt x="11624175" y="6213530"/>
                  <a:pt x="11629351" y="6207897"/>
                  <a:pt x="11632965" y="6200572"/>
                </a:cubicBezTo>
                <a:cubicBezTo>
                  <a:pt x="11636579" y="6193247"/>
                  <a:pt x="11638385" y="6184538"/>
                  <a:pt x="11638385" y="6174446"/>
                </a:cubicBezTo>
                <a:cubicBezTo>
                  <a:pt x="11638385" y="6164093"/>
                  <a:pt x="11636579" y="6155222"/>
                  <a:pt x="11632965" y="6147831"/>
                </a:cubicBezTo>
                <a:cubicBezTo>
                  <a:pt x="11629351" y="6140441"/>
                  <a:pt x="11624175" y="6134760"/>
                  <a:pt x="11617436" y="6130788"/>
                </a:cubicBezTo>
                <a:cubicBezTo>
                  <a:pt x="11610697" y="6126816"/>
                  <a:pt x="11602574" y="6124830"/>
                  <a:pt x="11593067" y="6124830"/>
                </a:cubicBezTo>
                <a:close/>
                <a:moveTo>
                  <a:pt x="11050142" y="6124830"/>
                </a:moveTo>
                <a:cubicBezTo>
                  <a:pt x="11040831" y="6124830"/>
                  <a:pt x="11032855" y="6126816"/>
                  <a:pt x="11026214" y="6130788"/>
                </a:cubicBezTo>
                <a:cubicBezTo>
                  <a:pt x="11019572" y="6134760"/>
                  <a:pt x="11014510" y="6140441"/>
                  <a:pt x="11011026" y="6147831"/>
                </a:cubicBezTo>
                <a:cubicBezTo>
                  <a:pt x="11007543" y="6155222"/>
                  <a:pt x="11005801" y="6164093"/>
                  <a:pt x="11005801" y="6174446"/>
                </a:cubicBezTo>
                <a:cubicBezTo>
                  <a:pt x="11005801" y="6184538"/>
                  <a:pt x="11007543" y="6193247"/>
                  <a:pt x="11011026" y="6200572"/>
                </a:cubicBezTo>
                <a:cubicBezTo>
                  <a:pt x="11014510" y="6207897"/>
                  <a:pt x="11019572" y="6213530"/>
                  <a:pt x="11026214" y="6217469"/>
                </a:cubicBezTo>
                <a:cubicBezTo>
                  <a:pt x="11032855" y="6221408"/>
                  <a:pt x="11040831" y="6223378"/>
                  <a:pt x="11050142" y="6223378"/>
                </a:cubicBezTo>
                <a:cubicBezTo>
                  <a:pt x="11059649" y="6223378"/>
                  <a:pt x="11067771" y="6221408"/>
                  <a:pt x="11074511" y="6217469"/>
                </a:cubicBezTo>
                <a:cubicBezTo>
                  <a:pt x="11081250" y="6213530"/>
                  <a:pt x="11086426" y="6207897"/>
                  <a:pt x="11090040" y="6200572"/>
                </a:cubicBezTo>
                <a:cubicBezTo>
                  <a:pt x="11093654" y="6193247"/>
                  <a:pt x="11095461" y="6184538"/>
                  <a:pt x="11095461" y="6174446"/>
                </a:cubicBezTo>
                <a:cubicBezTo>
                  <a:pt x="11095461" y="6164093"/>
                  <a:pt x="11093654" y="6155222"/>
                  <a:pt x="11090040" y="6147831"/>
                </a:cubicBezTo>
                <a:cubicBezTo>
                  <a:pt x="11086426" y="6140441"/>
                  <a:pt x="11081250" y="6134760"/>
                  <a:pt x="11074511" y="6130788"/>
                </a:cubicBezTo>
                <a:cubicBezTo>
                  <a:pt x="11067771" y="6126816"/>
                  <a:pt x="11059649" y="6124830"/>
                  <a:pt x="11050142" y="6124830"/>
                </a:cubicBezTo>
                <a:close/>
                <a:moveTo>
                  <a:pt x="10821542" y="6124830"/>
                </a:moveTo>
                <a:cubicBezTo>
                  <a:pt x="10812231" y="6124830"/>
                  <a:pt x="10804255" y="6126816"/>
                  <a:pt x="10797614" y="6130788"/>
                </a:cubicBezTo>
                <a:cubicBezTo>
                  <a:pt x="10790972" y="6134760"/>
                  <a:pt x="10785910" y="6140441"/>
                  <a:pt x="10782426" y="6147831"/>
                </a:cubicBezTo>
                <a:cubicBezTo>
                  <a:pt x="10778943" y="6155222"/>
                  <a:pt x="10777201" y="6164093"/>
                  <a:pt x="10777201" y="6174446"/>
                </a:cubicBezTo>
                <a:cubicBezTo>
                  <a:pt x="10777201" y="6184538"/>
                  <a:pt x="10778943" y="6193247"/>
                  <a:pt x="10782426" y="6200572"/>
                </a:cubicBezTo>
                <a:cubicBezTo>
                  <a:pt x="10785910" y="6207897"/>
                  <a:pt x="10790972" y="6213530"/>
                  <a:pt x="10797614" y="6217469"/>
                </a:cubicBezTo>
                <a:cubicBezTo>
                  <a:pt x="10804255" y="6221408"/>
                  <a:pt x="10812231" y="6223378"/>
                  <a:pt x="10821542" y="6223378"/>
                </a:cubicBezTo>
                <a:cubicBezTo>
                  <a:pt x="10831049" y="6223378"/>
                  <a:pt x="10839171" y="6221408"/>
                  <a:pt x="10845911" y="6217469"/>
                </a:cubicBezTo>
                <a:cubicBezTo>
                  <a:pt x="10852650" y="6213530"/>
                  <a:pt x="10857826" y="6207897"/>
                  <a:pt x="10861440" y="6200572"/>
                </a:cubicBezTo>
                <a:cubicBezTo>
                  <a:pt x="10865054" y="6193247"/>
                  <a:pt x="10866861" y="6184538"/>
                  <a:pt x="10866861" y="6174446"/>
                </a:cubicBezTo>
                <a:cubicBezTo>
                  <a:pt x="10866861" y="6164093"/>
                  <a:pt x="10865054" y="6155222"/>
                  <a:pt x="10861440" y="6147831"/>
                </a:cubicBezTo>
                <a:cubicBezTo>
                  <a:pt x="10857826" y="6140441"/>
                  <a:pt x="10852650" y="6134760"/>
                  <a:pt x="10845911" y="6130788"/>
                </a:cubicBezTo>
                <a:cubicBezTo>
                  <a:pt x="10839171" y="6126816"/>
                  <a:pt x="10831049" y="6124830"/>
                  <a:pt x="10821542" y="6124830"/>
                </a:cubicBezTo>
                <a:close/>
                <a:moveTo>
                  <a:pt x="10545317" y="6124830"/>
                </a:moveTo>
                <a:cubicBezTo>
                  <a:pt x="10536006" y="6124830"/>
                  <a:pt x="10528030" y="6126816"/>
                  <a:pt x="10521389" y="6130788"/>
                </a:cubicBezTo>
                <a:cubicBezTo>
                  <a:pt x="10514747" y="6134760"/>
                  <a:pt x="10509685" y="6140441"/>
                  <a:pt x="10506201" y="6147831"/>
                </a:cubicBezTo>
                <a:cubicBezTo>
                  <a:pt x="10502718" y="6155222"/>
                  <a:pt x="10500976" y="6164093"/>
                  <a:pt x="10500976" y="6174446"/>
                </a:cubicBezTo>
                <a:cubicBezTo>
                  <a:pt x="10500976" y="6184538"/>
                  <a:pt x="10502718" y="6193247"/>
                  <a:pt x="10506201" y="6200572"/>
                </a:cubicBezTo>
                <a:cubicBezTo>
                  <a:pt x="10509685" y="6207897"/>
                  <a:pt x="10514747" y="6213530"/>
                  <a:pt x="10521389" y="6217469"/>
                </a:cubicBezTo>
                <a:cubicBezTo>
                  <a:pt x="10528030" y="6221408"/>
                  <a:pt x="10536006" y="6223378"/>
                  <a:pt x="10545317" y="6223378"/>
                </a:cubicBezTo>
                <a:cubicBezTo>
                  <a:pt x="10554824" y="6223378"/>
                  <a:pt x="10562947" y="6221408"/>
                  <a:pt x="10569686" y="6217469"/>
                </a:cubicBezTo>
                <a:cubicBezTo>
                  <a:pt x="10576425" y="6213530"/>
                  <a:pt x="10581601" y="6207897"/>
                  <a:pt x="10585215" y="6200572"/>
                </a:cubicBezTo>
                <a:cubicBezTo>
                  <a:pt x="10588829" y="6193247"/>
                  <a:pt x="10590635" y="6184538"/>
                  <a:pt x="10590635" y="6174446"/>
                </a:cubicBezTo>
                <a:cubicBezTo>
                  <a:pt x="10590635" y="6164093"/>
                  <a:pt x="10588829" y="6155222"/>
                  <a:pt x="10585215" y="6147831"/>
                </a:cubicBezTo>
                <a:cubicBezTo>
                  <a:pt x="10581601" y="6140441"/>
                  <a:pt x="10576425" y="6134760"/>
                  <a:pt x="10569686" y="6130788"/>
                </a:cubicBezTo>
                <a:cubicBezTo>
                  <a:pt x="10562947" y="6126816"/>
                  <a:pt x="10554824" y="6124830"/>
                  <a:pt x="10545317" y="6124830"/>
                </a:cubicBezTo>
                <a:close/>
                <a:moveTo>
                  <a:pt x="11270771" y="6114087"/>
                </a:moveTo>
                <a:cubicBezTo>
                  <a:pt x="11263608" y="6114282"/>
                  <a:pt x="11257765" y="6115487"/>
                  <a:pt x="11253239" y="6117701"/>
                </a:cubicBezTo>
                <a:cubicBezTo>
                  <a:pt x="11250977" y="6118808"/>
                  <a:pt x="11248930" y="6120403"/>
                  <a:pt x="11247098" y="6122486"/>
                </a:cubicBezTo>
                <a:lnTo>
                  <a:pt x="11242689" y="6129506"/>
                </a:lnTo>
                <a:lnTo>
                  <a:pt x="11235757" y="6127004"/>
                </a:lnTo>
                <a:cubicBezTo>
                  <a:pt x="11232371" y="6126271"/>
                  <a:pt x="11228643" y="6125905"/>
                  <a:pt x="11224574" y="6125905"/>
                </a:cubicBezTo>
                <a:cubicBezTo>
                  <a:pt x="11216630" y="6125905"/>
                  <a:pt x="11209907" y="6127370"/>
                  <a:pt x="11204405" y="6130300"/>
                </a:cubicBezTo>
                <a:cubicBezTo>
                  <a:pt x="11198903" y="6133230"/>
                  <a:pt x="11194736" y="6137169"/>
                  <a:pt x="11191903" y="6142118"/>
                </a:cubicBezTo>
                <a:cubicBezTo>
                  <a:pt x="11189071" y="6147066"/>
                  <a:pt x="11187655" y="6152568"/>
                  <a:pt x="11187655" y="6158624"/>
                </a:cubicBezTo>
                <a:cubicBezTo>
                  <a:pt x="11187655" y="6164354"/>
                  <a:pt x="11189055" y="6169677"/>
                  <a:pt x="11191855" y="6174593"/>
                </a:cubicBezTo>
                <a:lnTo>
                  <a:pt x="11201835" y="6184217"/>
                </a:lnTo>
                <a:lnTo>
                  <a:pt x="11191317" y="6190024"/>
                </a:lnTo>
                <a:cubicBezTo>
                  <a:pt x="11188745" y="6192857"/>
                  <a:pt x="11187460" y="6195868"/>
                  <a:pt x="11187460" y="6199058"/>
                </a:cubicBezTo>
                <a:cubicBezTo>
                  <a:pt x="11187460" y="6201272"/>
                  <a:pt x="11188208" y="6203568"/>
                  <a:pt x="11189706" y="6205944"/>
                </a:cubicBezTo>
                <a:cubicBezTo>
                  <a:pt x="11191203" y="6208321"/>
                  <a:pt x="11193727" y="6210469"/>
                  <a:pt x="11197275" y="6212390"/>
                </a:cubicBezTo>
                <a:lnTo>
                  <a:pt x="11199122" y="6212878"/>
                </a:lnTo>
                <a:lnTo>
                  <a:pt x="11190243" y="6218299"/>
                </a:lnTo>
                <a:cubicBezTo>
                  <a:pt x="11185523" y="6222597"/>
                  <a:pt x="11183162" y="6227513"/>
                  <a:pt x="11183162" y="6233047"/>
                </a:cubicBezTo>
                <a:cubicBezTo>
                  <a:pt x="11183162" y="6237605"/>
                  <a:pt x="11184529" y="6241837"/>
                  <a:pt x="11187264" y="6245744"/>
                </a:cubicBezTo>
                <a:cubicBezTo>
                  <a:pt x="11189999" y="6249651"/>
                  <a:pt x="11194443" y="6252776"/>
                  <a:pt x="11200596" y="6255120"/>
                </a:cubicBezTo>
                <a:cubicBezTo>
                  <a:pt x="11206749" y="6257464"/>
                  <a:pt x="11214969" y="6258636"/>
                  <a:pt x="11225257" y="6258636"/>
                </a:cubicBezTo>
                <a:cubicBezTo>
                  <a:pt x="11240298" y="6258636"/>
                  <a:pt x="11251644" y="6255885"/>
                  <a:pt x="11259295" y="6250383"/>
                </a:cubicBezTo>
                <a:cubicBezTo>
                  <a:pt x="11266945" y="6244881"/>
                  <a:pt x="11270771" y="6237833"/>
                  <a:pt x="11270771" y="6229238"/>
                </a:cubicBezTo>
                <a:cubicBezTo>
                  <a:pt x="11270771" y="6220578"/>
                  <a:pt x="11267417" y="6214181"/>
                  <a:pt x="11260711" y="6210046"/>
                </a:cubicBezTo>
                <a:cubicBezTo>
                  <a:pt x="11254004" y="6205912"/>
                  <a:pt x="11242838" y="6203844"/>
                  <a:pt x="11227211" y="6203844"/>
                </a:cubicBezTo>
                <a:lnTo>
                  <a:pt x="11220862" y="6203844"/>
                </a:lnTo>
                <a:cubicBezTo>
                  <a:pt x="11215718" y="6203844"/>
                  <a:pt x="11211698" y="6203535"/>
                  <a:pt x="11208800" y="6202916"/>
                </a:cubicBezTo>
                <a:cubicBezTo>
                  <a:pt x="11205903" y="6202298"/>
                  <a:pt x="11203851" y="6201484"/>
                  <a:pt x="11202647" y="6200475"/>
                </a:cubicBezTo>
                <a:cubicBezTo>
                  <a:pt x="11201443" y="6199465"/>
                  <a:pt x="11200840" y="6198310"/>
                  <a:pt x="11200840" y="6197007"/>
                </a:cubicBezTo>
                <a:cubicBezTo>
                  <a:pt x="11200840" y="6195119"/>
                  <a:pt x="11201849" y="6193410"/>
                  <a:pt x="11203868" y="6191880"/>
                </a:cubicBezTo>
                <a:lnTo>
                  <a:pt x="11210457" y="6188860"/>
                </a:lnTo>
                <a:lnTo>
                  <a:pt x="11213256" y="6189914"/>
                </a:lnTo>
                <a:cubicBezTo>
                  <a:pt x="11216569" y="6190671"/>
                  <a:pt x="11220179" y="6191050"/>
                  <a:pt x="11224085" y="6191050"/>
                </a:cubicBezTo>
                <a:cubicBezTo>
                  <a:pt x="11232355" y="6191050"/>
                  <a:pt x="11239224" y="6189568"/>
                  <a:pt x="11244693" y="6186606"/>
                </a:cubicBezTo>
                <a:cubicBezTo>
                  <a:pt x="11250163" y="6183643"/>
                  <a:pt x="11254248" y="6179704"/>
                  <a:pt x="11256951" y="6174788"/>
                </a:cubicBezTo>
                <a:cubicBezTo>
                  <a:pt x="11259653" y="6169872"/>
                  <a:pt x="11261004" y="6164484"/>
                  <a:pt x="11261004" y="6158624"/>
                </a:cubicBezTo>
                <a:cubicBezTo>
                  <a:pt x="11261004" y="6152568"/>
                  <a:pt x="11259669" y="6147066"/>
                  <a:pt x="11256999" y="6142118"/>
                </a:cubicBezTo>
                <a:lnTo>
                  <a:pt x="11249922" y="6135211"/>
                </a:lnTo>
                <a:lnTo>
                  <a:pt x="11253032" y="6131753"/>
                </a:lnTo>
                <a:cubicBezTo>
                  <a:pt x="11254586" y="6130573"/>
                  <a:pt x="11256316" y="6129746"/>
                  <a:pt x="11258220" y="6129274"/>
                </a:cubicBezTo>
                <a:cubicBezTo>
                  <a:pt x="11262029" y="6128330"/>
                  <a:pt x="11266213" y="6127858"/>
                  <a:pt x="11270771" y="6127858"/>
                </a:cubicBezTo>
                <a:close/>
                <a:moveTo>
                  <a:pt x="10254535" y="6107836"/>
                </a:moveTo>
                <a:lnTo>
                  <a:pt x="10276804" y="6170246"/>
                </a:lnTo>
                <a:lnTo>
                  <a:pt x="10232071" y="6170246"/>
                </a:lnTo>
                <a:close/>
                <a:moveTo>
                  <a:pt x="9743948" y="6106859"/>
                </a:moveTo>
                <a:cubicBezTo>
                  <a:pt x="9749352" y="6106859"/>
                  <a:pt x="9753780" y="6108324"/>
                  <a:pt x="9757231" y="6111255"/>
                </a:cubicBezTo>
                <a:cubicBezTo>
                  <a:pt x="9760681" y="6114185"/>
                  <a:pt x="9763367" y="6118108"/>
                  <a:pt x="9765288" y="6123024"/>
                </a:cubicBezTo>
                <a:cubicBezTo>
                  <a:pt x="9767209" y="6127940"/>
                  <a:pt x="9768544" y="6133442"/>
                  <a:pt x="9769293" y="6139530"/>
                </a:cubicBezTo>
                <a:cubicBezTo>
                  <a:pt x="9770041" y="6145618"/>
                  <a:pt x="9770416" y="6151819"/>
                  <a:pt x="9770416" y="6158135"/>
                </a:cubicBezTo>
                <a:cubicBezTo>
                  <a:pt x="9770416" y="6164386"/>
                  <a:pt x="9770041" y="6170556"/>
                  <a:pt x="9769293" y="6176644"/>
                </a:cubicBezTo>
                <a:cubicBezTo>
                  <a:pt x="9768544" y="6182732"/>
                  <a:pt x="9767209" y="6188234"/>
                  <a:pt x="9765288" y="6193150"/>
                </a:cubicBezTo>
                <a:cubicBezTo>
                  <a:pt x="9763367" y="6198066"/>
                  <a:pt x="9760681" y="6201989"/>
                  <a:pt x="9757231" y="6204919"/>
                </a:cubicBezTo>
                <a:cubicBezTo>
                  <a:pt x="9753780" y="6207849"/>
                  <a:pt x="9749352" y="6209314"/>
                  <a:pt x="9743948" y="6209314"/>
                </a:cubicBezTo>
                <a:cubicBezTo>
                  <a:pt x="9738543" y="6209314"/>
                  <a:pt x="9734099" y="6207849"/>
                  <a:pt x="9730616" y="6204919"/>
                </a:cubicBezTo>
                <a:cubicBezTo>
                  <a:pt x="9727132" y="6201989"/>
                  <a:pt x="9724414" y="6198066"/>
                  <a:pt x="9722461" y="6193150"/>
                </a:cubicBezTo>
                <a:cubicBezTo>
                  <a:pt x="9720507" y="6188234"/>
                  <a:pt x="9719156" y="6182732"/>
                  <a:pt x="9718407" y="6176644"/>
                </a:cubicBezTo>
                <a:cubicBezTo>
                  <a:pt x="9717659" y="6170556"/>
                  <a:pt x="9717284" y="6164386"/>
                  <a:pt x="9717284" y="6158135"/>
                </a:cubicBezTo>
                <a:cubicBezTo>
                  <a:pt x="9717284" y="6151819"/>
                  <a:pt x="9717659" y="6145618"/>
                  <a:pt x="9718407" y="6139530"/>
                </a:cubicBezTo>
                <a:cubicBezTo>
                  <a:pt x="9719156" y="6133442"/>
                  <a:pt x="9720507" y="6127940"/>
                  <a:pt x="9722461" y="6123024"/>
                </a:cubicBezTo>
                <a:cubicBezTo>
                  <a:pt x="9724414" y="6118108"/>
                  <a:pt x="9727132" y="6114185"/>
                  <a:pt x="9730616" y="6111255"/>
                </a:cubicBezTo>
                <a:cubicBezTo>
                  <a:pt x="9734099" y="6108324"/>
                  <a:pt x="9738543" y="6106859"/>
                  <a:pt x="9743948" y="6106859"/>
                </a:cubicBezTo>
                <a:close/>
                <a:moveTo>
                  <a:pt x="11449318" y="6105004"/>
                </a:moveTo>
                <a:lnTo>
                  <a:pt x="11479693" y="6105004"/>
                </a:lnTo>
                <a:cubicBezTo>
                  <a:pt x="11487962" y="6105004"/>
                  <a:pt x="11494262" y="6107055"/>
                  <a:pt x="11498592" y="6111157"/>
                </a:cubicBezTo>
                <a:cubicBezTo>
                  <a:pt x="11502922" y="6115259"/>
                  <a:pt x="11505087" y="6120989"/>
                  <a:pt x="11505087" y="6128347"/>
                </a:cubicBezTo>
                <a:cubicBezTo>
                  <a:pt x="11505087" y="6133230"/>
                  <a:pt x="11503931" y="6137397"/>
                  <a:pt x="11501619" y="6140848"/>
                </a:cubicBezTo>
                <a:cubicBezTo>
                  <a:pt x="11499308" y="6144299"/>
                  <a:pt x="11496199" y="6146936"/>
                  <a:pt x="11492292" y="6148759"/>
                </a:cubicBezTo>
                <a:cubicBezTo>
                  <a:pt x="11488385" y="6150582"/>
                  <a:pt x="11484023" y="6151494"/>
                  <a:pt x="11479205" y="6151494"/>
                </a:cubicBezTo>
                <a:lnTo>
                  <a:pt x="11449318" y="6151494"/>
                </a:lnTo>
                <a:close/>
                <a:moveTo>
                  <a:pt x="10442993" y="6104906"/>
                </a:moveTo>
                <a:lnTo>
                  <a:pt x="10442993" y="6126686"/>
                </a:lnTo>
                <a:lnTo>
                  <a:pt x="10427073" y="6126686"/>
                </a:lnTo>
                <a:lnTo>
                  <a:pt x="10427073" y="6139871"/>
                </a:lnTo>
                <a:lnTo>
                  <a:pt x="10442993" y="6139871"/>
                </a:lnTo>
                <a:lnTo>
                  <a:pt x="10442993" y="6191050"/>
                </a:lnTo>
                <a:cubicBezTo>
                  <a:pt x="10442993" y="6197496"/>
                  <a:pt x="10443758" y="6203014"/>
                  <a:pt x="10445289" y="6207604"/>
                </a:cubicBezTo>
                <a:cubicBezTo>
                  <a:pt x="10446819" y="6212195"/>
                  <a:pt x="10449635" y="6215711"/>
                  <a:pt x="10453737" y="6218153"/>
                </a:cubicBezTo>
                <a:cubicBezTo>
                  <a:pt x="10457839" y="6220594"/>
                  <a:pt x="10463732" y="6221815"/>
                  <a:pt x="10471415" y="6221815"/>
                </a:cubicBezTo>
                <a:lnTo>
                  <a:pt x="10482842" y="6221815"/>
                </a:lnTo>
                <a:lnTo>
                  <a:pt x="10482842" y="6208630"/>
                </a:lnTo>
                <a:lnTo>
                  <a:pt x="10472489" y="6208630"/>
                </a:lnTo>
                <a:cubicBezTo>
                  <a:pt x="10466694" y="6208630"/>
                  <a:pt x="10463032" y="6207051"/>
                  <a:pt x="10461502" y="6203893"/>
                </a:cubicBezTo>
                <a:cubicBezTo>
                  <a:pt x="10459971" y="6200735"/>
                  <a:pt x="10459206" y="6196194"/>
                  <a:pt x="10459206" y="6190268"/>
                </a:cubicBezTo>
                <a:lnTo>
                  <a:pt x="10459206" y="6139871"/>
                </a:lnTo>
                <a:lnTo>
                  <a:pt x="10482647" y="6139871"/>
                </a:lnTo>
                <a:lnTo>
                  <a:pt x="10482647" y="6126686"/>
                </a:lnTo>
                <a:lnTo>
                  <a:pt x="10459206" y="6126686"/>
                </a:lnTo>
                <a:lnTo>
                  <a:pt x="10459206" y="6104906"/>
                </a:lnTo>
                <a:close/>
                <a:moveTo>
                  <a:pt x="9815222" y="6094358"/>
                </a:moveTo>
                <a:lnTo>
                  <a:pt x="9809655" y="6162628"/>
                </a:lnTo>
                <a:lnTo>
                  <a:pt x="9824403" y="6162628"/>
                </a:lnTo>
                <a:cubicBezTo>
                  <a:pt x="9827008" y="6159568"/>
                  <a:pt x="9830280" y="6157175"/>
                  <a:pt x="9834219" y="6155450"/>
                </a:cubicBezTo>
                <a:cubicBezTo>
                  <a:pt x="9838158" y="6153724"/>
                  <a:pt x="9843156" y="6152861"/>
                  <a:pt x="9849211" y="6152861"/>
                </a:cubicBezTo>
                <a:cubicBezTo>
                  <a:pt x="9857350" y="6152861"/>
                  <a:pt x="9863812" y="6155124"/>
                  <a:pt x="9868598" y="6159649"/>
                </a:cubicBezTo>
                <a:cubicBezTo>
                  <a:pt x="9873384" y="6164175"/>
                  <a:pt x="9875777" y="6171158"/>
                  <a:pt x="9875777" y="6180599"/>
                </a:cubicBezTo>
                <a:cubicBezTo>
                  <a:pt x="9875777" y="6190171"/>
                  <a:pt x="9873400" y="6197398"/>
                  <a:pt x="9868647" y="6202282"/>
                </a:cubicBezTo>
                <a:cubicBezTo>
                  <a:pt x="9863894" y="6207165"/>
                  <a:pt x="9857252" y="6209607"/>
                  <a:pt x="9848723" y="6209607"/>
                </a:cubicBezTo>
                <a:cubicBezTo>
                  <a:pt x="9840649" y="6209607"/>
                  <a:pt x="9834056" y="6207588"/>
                  <a:pt x="9828945" y="6203551"/>
                </a:cubicBezTo>
                <a:cubicBezTo>
                  <a:pt x="9823833" y="6199514"/>
                  <a:pt x="9821278" y="6194012"/>
                  <a:pt x="9821278" y="6187045"/>
                </a:cubicBezTo>
                <a:lnTo>
                  <a:pt x="9804577" y="6187045"/>
                </a:lnTo>
                <a:cubicBezTo>
                  <a:pt x="9804577" y="6194729"/>
                  <a:pt x="9806530" y="6201289"/>
                  <a:pt x="9810437" y="6206725"/>
                </a:cubicBezTo>
                <a:cubicBezTo>
                  <a:pt x="9814343" y="6212162"/>
                  <a:pt x="9819634" y="6216330"/>
                  <a:pt x="9826308" y="6219227"/>
                </a:cubicBezTo>
                <a:cubicBezTo>
                  <a:pt x="9832982" y="6222125"/>
                  <a:pt x="9840453" y="6223573"/>
                  <a:pt x="9848723" y="6223573"/>
                </a:cubicBezTo>
                <a:cubicBezTo>
                  <a:pt x="9857317" y="6223573"/>
                  <a:pt x="9864919" y="6221929"/>
                  <a:pt x="9871528" y="6218641"/>
                </a:cubicBezTo>
                <a:cubicBezTo>
                  <a:pt x="9878137" y="6215353"/>
                  <a:pt x="9883330" y="6210518"/>
                  <a:pt x="9887106" y="6204137"/>
                </a:cubicBezTo>
                <a:cubicBezTo>
                  <a:pt x="9890883" y="6197756"/>
                  <a:pt x="9892771" y="6189910"/>
                  <a:pt x="9892771" y="6180599"/>
                </a:cubicBezTo>
                <a:cubicBezTo>
                  <a:pt x="9892771" y="6171028"/>
                  <a:pt x="9890899" y="6163182"/>
                  <a:pt x="9887155" y="6157061"/>
                </a:cubicBezTo>
                <a:cubicBezTo>
                  <a:pt x="9883411" y="6150940"/>
                  <a:pt x="9878414" y="6146415"/>
                  <a:pt x="9872163" y="6143485"/>
                </a:cubicBezTo>
                <a:cubicBezTo>
                  <a:pt x="9865912" y="6140555"/>
                  <a:pt x="9859010" y="6139090"/>
                  <a:pt x="9851457" y="6139090"/>
                </a:cubicBezTo>
                <a:cubicBezTo>
                  <a:pt x="9844686" y="6139090"/>
                  <a:pt x="9839167" y="6140099"/>
                  <a:pt x="9834903" y="6142118"/>
                </a:cubicBezTo>
                <a:cubicBezTo>
                  <a:pt x="9830638" y="6144136"/>
                  <a:pt x="9827301" y="6146513"/>
                  <a:pt x="9824892" y="6149248"/>
                </a:cubicBezTo>
                <a:lnTo>
                  <a:pt x="9828310" y="6108910"/>
                </a:lnTo>
                <a:lnTo>
                  <a:pt x="9883981" y="6108910"/>
                </a:lnTo>
                <a:lnTo>
                  <a:pt x="9883981" y="6094358"/>
                </a:lnTo>
                <a:close/>
                <a:moveTo>
                  <a:pt x="9953888" y="6092698"/>
                </a:moveTo>
                <a:cubicBezTo>
                  <a:pt x="9944642" y="6092698"/>
                  <a:pt x="9936910" y="6094325"/>
                  <a:pt x="9930692" y="6097581"/>
                </a:cubicBezTo>
                <a:cubicBezTo>
                  <a:pt x="9924474" y="6100837"/>
                  <a:pt x="9919818" y="6105427"/>
                  <a:pt x="9916725" y="6111352"/>
                </a:cubicBezTo>
                <a:cubicBezTo>
                  <a:pt x="9913633" y="6117277"/>
                  <a:pt x="9912086" y="6124212"/>
                  <a:pt x="9912086" y="6132156"/>
                </a:cubicBezTo>
                <a:lnTo>
                  <a:pt x="9928397" y="6132156"/>
                </a:lnTo>
                <a:cubicBezTo>
                  <a:pt x="9928397" y="6124993"/>
                  <a:pt x="9930367" y="6119052"/>
                  <a:pt x="9934306" y="6114331"/>
                </a:cubicBezTo>
                <a:cubicBezTo>
                  <a:pt x="9938245" y="6109610"/>
                  <a:pt x="9944773" y="6107250"/>
                  <a:pt x="9953888" y="6107250"/>
                </a:cubicBezTo>
                <a:cubicBezTo>
                  <a:pt x="9961962" y="6107250"/>
                  <a:pt x="9967773" y="6109383"/>
                  <a:pt x="9971322" y="6113647"/>
                </a:cubicBezTo>
                <a:cubicBezTo>
                  <a:pt x="9974871" y="6117912"/>
                  <a:pt x="9976645" y="6123365"/>
                  <a:pt x="9976645" y="6130007"/>
                </a:cubicBezTo>
                <a:cubicBezTo>
                  <a:pt x="9976645" y="6136388"/>
                  <a:pt x="9974887" y="6142476"/>
                  <a:pt x="9971371" y="6148271"/>
                </a:cubicBezTo>
                <a:cubicBezTo>
                  <a:pt x="9967855" y="6154066"/>
                  <a:pt x="9962190" y="6160512"/>
                  <a:pt x="9954377" y="6167609"/>
                </a:cubicBezTo>
                <a:lnTo>
                  <a:pt x="9909156" y="6208923"/>
                </a:lnTo>
                <a:lnTo>
                  <a:pt x="9909156" y="6221815"/>
                </a:lnTo>
                <a:lnTo>
                  <a:pt x="9997351" y="6221815"/>
                </a:lnTo>
                <a:lnTo>
                  <a:pt x="9997351" y="6207360"/>
                </a:lnTo>
                <a:lnTo>
                  <a:pt x="9931425" y="6207360"/>
                </a:lnTo>
                <a:lnTo>
                  <a:pt x="9964925" y="6177278"/>
                </a:lnTo>
                <a:cubicBezTo>
                  <a:pt x="9970199" y="6172525"/>
                  <a:pt x="9975017" y="6167739"/>
                  <a:pt x="9979380" y="6162921"/>
                </a:cubicBezTo>
                <a:cubicBezTo>
                  <a:pt x="9983742" y="6158103"/>
                  <a:pt x="9987209" y="6152959"/>
                  <a:pt x="9989781" y="6147490"/>
                </a:cubicBezTo>
                <a:cubicBezTo>
                  <a:pt x="9992353" y="6142020"/>
                  <a:pt x="9993639" y="6135965"/>
                  <a:pt x="9993639" y="6129323"/>
                </a:cubicBezTo>
                <a:cubicBezTo>
                  <a:pt x="9993639" y="6121900"/>
                  <a:pt x="9992093" y="6115454"/>
                  <a:pt x="9989000" y="6109985"/>
                </a:cubicBezTo>
                <a:cubicBezTo>
                  <a:pt x="9985907" y="6104515"/>
                  <a:pt x="9981398" y="6100267"/>
                  <a:pt x="9975473" y="6097239"/>
                </a:cubicBezTo>
                <a:cubicBezTo>
                  <a:pt x="9969548" y="6094211"/>
                  <a:pt x="9962353" y="6092698"/>
                  <a:pt x="9953888" y="6092698"/>
                </a:cubicBezTo>
                <a:close/>
                <a:moveTo>
                  <a:pt x="9642200" y="6092698"/>
                </a:moveTo>
                <a:cubicBezTo>
                  <a:pt x="9632824" y="6092698"/>
                  <a:pt x="9624587" y="6095074"/>
                  <a:pt x="9617490" y="6099827"/>
                </a:cubicBezTo>
                <a:cubicBezTo>
                  <a:pt x="9610393" y="6104581"/>
                  <a:pt x="9604891" y="6111841"/>
                  <a:pt x="9600984" y="6121607"/>
                </a:cubicBezTo>
                <a:cubicBezTo>
                  <a:pt x="9597078" y="6131374"/>
                  <a:pt x="9595124" y="6143811"/>
                  <a:pt x="9595124" y="6158917"/>
                </a:cubicBezTo>
                <a:cubicBezTo>
                  <a:pt x="9595124" y="6174348"/>
                  <a:pt x="9597159" y="6186817"/>
                  <a:pt x="9601228" y="6196324"/>
                </a:cubicBezTo>
                <a:cubicBezTo>
                  <a:pt x="9605298" y="6205830"/>
                  <a:pt x="9610881" y="6212748"/>
                  <a:pt x="9617979" y="6217078"/>
                </a:cubicBezTo>
                <a:cubicBezTo>
                  <a:pt x="9625076" y="6221408"/>
                  <a:pt x="9633150" y="6223573"/>
                  <a:pt x="9642200" y="6223573"/>
                </a:cubicBezTo>
                <a:cubicBezTo>
                  <a:pt x="9651186" y="6223573"/>
                  <a:pt x="9658820" y="6221783"/>
                  <a:pt x="9665104" y="6218201"/>
                </a:cubicBezTo>
                <a:cubicBezTo>
                  <a:pt x="9671387" y="6214620"/>
                  <a:pt x="9676173" y="6209656"/>
                  <a:pt x="9679461" y="6203307"/>
                </a:cubicBezTo>
                <a:cubicBezTo>
                  <a:pt x="9682749" y="6196959"/>
                  <a:pt x="9684393" y="6189682"/>
                  <a:pt x="9684393" y="6181478"/>
                </a:cubicBezTo>
                <a:cubicBezTo>
                  <a:pt x="9684393" y="6173014"/>
                  <a:pt x="9682733" y="6165884"/>
                  <a:pt x="9679412" y="6160089"/>
                </a:cubicBezTo>
                <a:cubicBezTo>
                  <a:pt x="9676091" y="6154294"/>
                  <a:pt x="9671599" y="6149915"/>
                  <a:pt x="9665934" y="6146952"/>
                </a:cubicBezTo>
                <a:cubicBezTo>
                  <a:pt x="9660269" y="6143990"/>
                  <a:pt x="9653823" y="6142508"/>
                  <a:pt x="9646595" y="6142508"/>
                </a:cubicBezTo>
                <a:cubicBezTo>
                  <a:pt x="9640410" y="6142508"/>
                  <a:pt x="9634761" y="6143453"/>
                  <a:pt x="9629650" y="6145341"/>
                </a:cubicBezTo>
                <a:cubicBezTo>
                  <a:pt x="9624539" y="6147229"/>
                  <a:pt x="9619981" y="6149785"/>
                  <a:pt x="9615976" y="6153008"/>
                </a:cubicBezTo>
                <a:lnTo>
                  <a:pt x="9611890" y="6157329"/>
                </a:lnTo>
                <a:lnTo>
                  <a:pt x="9612335" y="6146296"/>
                </a:lnTo>
                <a:cubicBezTo>
                  <a:pt x="9613355" y="6134582"/>
                  <a:pt x="9615903" y="6125587"/>
                  <a:pt x="9619981" y="6119312"/>
                </a:cubicBezTo>
                <a:cubicBezTo>
                  <a:pt x="9625418" y="6110945"/>
                  <a:pt x="9632824" y="6106762"/>
                  <a:pt x="9642200" y="6106762"/>
                </a:cubicBezTo>
                <a:cubicBezTo>
                  <a:pt x="9648516" y="6106762"/>
                  <a:pt x="9653660" y="6108292"/>
                  <a:pt x="9657632" y="6111352"/>
                </a:cubicBezTo>
                <a:cubicBezTo>
                  <a:pt x="9661604" y="6114412"/>
                  <a:pt x="9664273" y="6118970"/>
                  <a:pt x="9665641" y="6125026"/>
                </a:cubicBezTo>
                <a:lnTo>
                  <a:pt x="9682049" y="6125026"/>
                </a:lnTo>
                <a:cubicBezTo>
                  <a:pt x="9680096" y="6114152"/>
                  <a:pt x="9675554" y="6106046"/>
                  <a:pt x="9668424" y="6100706"/>
                </a:cubicBezTo>
                <a:cubicBezTo>
                  <a:pt x="9661295" y="6095367"/>
                  <a:pt x="9652553" y="6092698"/>
                  <a:pt x="9642200" y="6092698"/>
                </a:cubicBezTo>
                <a:close/>
                <a:moveTo>
                  <a:pt x="9534788" y="6092698"/>
                </a:moveTo>
                <a:cubicBezTo>
                  <a:pt x="9525542" y="6092698"/>
                  <a:pt x="9517810" y="6094325"/>
                  <a:pt x="9511592" y="6097581"/>
                </a:cubicBezTo>
                <a:cubicBezTo>
                  <a:pt x="9505374" y="6100837"/>
                  <a:pt x="9500718" y="6105427"/>
                  <a:pt x="9497625" y="6111352"/>
                </a:cubicBezTo>
                <a:cubicBezTo>
                  <a:pt x="9494533" y="6117277"/>
                  <a:pt x="9492986" y="6124212"/>
                  <a:pt x="9492986" y="6132156"/>
                </a:cubicBezTo>
                <a:lnTo>
                  <a:pt x="9509297" y="6132156"/>
                </a:lnTo>
                <a:cubicBezTo>
                  <a:pt x="9509297" y="6124993"/>
                  <a:pt x="9511267" y="6119052"/>
                  <a:pt x="9515206" y="6114331"/>
                </a:cubicBezTo>
                <a:cubicBezTo>
                  <a:pt x="9519145" y="6109610"/>
                  <a:pt x="9525673" y="6107250"/>
                  <a:pt x="9534788" y="6107250"/>
                </a:cubicBezTo>
                <a:cubicBezTo>
                  <a:pt x="9542862" y="6107250"/>
                  <a:pt x="9548674" y="6109383"/>
                  <a:pt x="9552222" y="6113647"/>
                </a:cubicBezTo>
                <a:cubicBezTo>
                  <a:pt x="9555771" y="6117912"/>
                  <a:pt x="9557545" y="6123365"/>
                  <a:pt x="9557545" y="6130007"/>
                </a:cubicBezTo>
                <a:cubicBezTo>
                  <a:pt x="9557545" y="6136388"/>
                  <a:pt x="9555787" y="6142476"/>
                  <a:pt x="9552271" y="6148271"/>
                </a:cubicBezTo>
                <a:cubicBezTo>
                  <a:pt x="9548755" y="6154066"/>
                  <a:pt x="9543090" y="6160512"/>
                  <a:pt x="9535277" y="6167609"/>
                </a:cubicBezTo>
                <a:lnTo>
                  <a:pt x="9490056" y="6208923"/>
                </a:lnTo>
                <a:lnTo>
                  <a:pt x="9490056" y="6221815"/>
                </a:lnTo>
                <a:lnTo>
                  <a:pt x="9578251" y="6221815"/>
                </a:lnTo>
                <a:lnTo>
                  <a:pt x="9578251" y="6207360"/>
                </a:lnTo>
                <a:lnTo>
                  <a:pt x="9512325" y="6207360"/>
                </a:lnTo>
                <a:lnTo>
                  <a:pt x="9545825" y="6177278"/>
                </a:lnTo>
                <a:cubicBezTo>
                  <a:pt x="9551099" y="6172525"/>
                  <a:pt x="9555917" y="6167739"/>
                  <a:pt x="9560280" y="6162921"/>
                </a:cubicBezTo>
                <a:cubicBezTo>
                  <a:pt x="9564642" y="6158103"/>
                  <a:pt x="9568110" y="6152959"/>
                  <a:pt x="9570681" y="6147490"/>
                </a:cubicBezTo>
                <a:cubicBezTo>
                  <a:pt x="9573253" y="6142020"/>
                  <a:pt x="9574539" y="6135965"/>
                  <a:pt x="9574539" y="6129323"/>
                </a:cubicBezTo>
                <a:cubicBezTo>
                  <a:pt x="9574539" y="6121900"/>
                  <a:pt x="9572993" y="6115454"/>
                  <a:pt x="9569900" y="6109985"/>
                </a:cubicBezTo>
                <a:cubicBezTo>
                  <a:pt x="9566807" y="6104515"/>
                  <a:pt x="9562298" y="6100267"/>
                  <a:pt x="9556373" y="6097239"/>
                </a:cubicBezTo>
                <a:cubicBezTo>
                  <a:pt x="9550448" y="6094211"/>
                  <a:pt x="9543253" y="6092698"/>
                  <a:pt x="9534788" y="6092698"/>
                </a:cubicBezTo>
                <a:close/>
                <a:moveTo>
                  <a:pt x="9743948" y="6092600"/>
                </a:moveTo>
                <a:cubicBezTo>
                  <a:pt x="9735743" y="6092600"/>
                  <a:pt x="9728825" y="6094277"/>
                  <a:pt x="9723193" y="6097630"/>
                </a:cubicBezTo>
                <a:cubicBezTo>
                  <a:pt x="9717561" y="6100983"/>
                  <a:pt x="9713036" y="6105655"/>
                  <a:pt x="9709617" y="6111645"/>
                </a:cubicBezTo>
                <a:cubicBezTo>
                  <a:pt x="9706199" y="6117636"/>
                  <a:pt x="9703725" y="6124603"/>
                  <a:pt x="9702194" y="6132546"/>
                </a:cubicBezTo>
                <a:cubicBezTo>
                  <a:pt x="9700664" y="6140490"/>
                  <a:pt x="9699899" y="6149085"/>
                  <a:pt x="9699899" y="6158331"/>
                </a:cubicBezTo>
                <a:cubicBezTo>
                  <a:pt x="9699899" y="6167446"/>
                  <a:pt x="9700664" y="6175944"/>
                  <a:pt x="9702194" y="6183822"/>
                </a:cubicBezTo>
                <a:cubicBezTo>
                  <a:pt x="9703725" y="6191701"/>
                  <a:pt x="9706199" y="6198619"/>
                  <a:pt x="9709617" y="6204577"/>
                </a:cubicBezTo>
                <a:cubicBezTo>
                  <a:pt x="9713036" y="6210535"/>
                  <a:pt x="9717561" y="6215190"/>
                  <a:pt x="9723193" y="6218543"/>
                </a:cubicBezTo>
                <a:cubicBezTo>
                  <a:pt x="9728825" y="6221897"/>
                  <a:pt x="9735743" y="6223573"/>
                  <a:pt x="9743948" y="6223573"/>
                </a:cubicBezTo>
                <a:cubicBezTo>
                  <a:pt x="9752152" y="6223573"/>
                  <a:pt x="9759070" y="6221897"/>
                  <a:pt x="9764702" y="6218543"/>
                </a:cubicBezTo>
                <a:cubicBezTo>
                  <a:pt x="9770334" y="6215190"/>
                  <a:pt x="9774843" y="6210535"/>
                  <a:pt x="9778229" y="6204577"/>
                </a:cubicBezTo>
                <a:cubicBezTo>
                  <a:pt x="9781615" y="6198619"/>
                  <a:pt x="9784073" y="6191685"/>
                  <a:pt x="9785603" y="6183773"/>
                </a:cubicBezTo>
                <a:cubicBezTo>
                  <a:pt x="9787133" y="6175862"/>
                  <a:pt x="9787898" y="6167316"/>
                  <a:pt x="9787898" y="6158135"/>
                </a:cubicBezTo>
                <a:cubicBezTo>
                  <a:pt x="9787898" y="6148955"/>
                  <a:pt x="9787133" y="6140409"/>
                  <a:pt x="9785603" y="6132497"/>
                </a:cubicBezTo>
                <a:cubicBezTo>
                  <a:pt x="9784073" y="6124586"/>
                  <a:pt x="9781615" y="6117619"/>
                  <a:pt x="9778229" y="6111596"/>
                </a:cubicBezTo>
                <a:cubicBezTo>
                  <a:pt x="9774843" y="6105573"/>
                  <a:pt x="9770334" y="6100902"/>
                  <a:pt x="9764702" y="6097581"/>
                </a:cubicBezTo>
                <a:cubicBezTo>
                  <a:pt x="9759070" y="6094260"/>
                  <a:pt x="9752152" y="6092600"/>
                  <a:pt x="9743948" y="6092600"/>
                </a:cubicBezTo>
                <a:close/>
                <a:moveTo>
                  <a:pt x="11773173" y="6090353"/>
                </a:moveTo>
                <a:lnTo>
                  <a:pt x="11773173" y="6221815"/>
                </a:lnTo>
                <a:lnTo>
                  <a:pt x="11789483" y="6221815"/>
                </a:lnTo>
                <a:lnTo>
                  <a:pt x="11789483" y="6154424"/>
                </a:lnTo>
                <a:cubicBezTo>
                  <a:pt x="11792413" y="6150582"/>
                  <a:pt x="11796287" y="6147050"/>
                  <a:pt x="11801106" y="6143827"/>
                </a:cubicBezTo>
                <a:cubicBezTo>
                  <a:pt x="11805924" y="6140604"/>
                  <a:pt x="11811882" y="6138992"/>
                  <a:pt x="11818979" y="6138992"/>
                </a:cubicBezTo>
                <a:cubicBezTo>
                  <a:pt x="11823733" y="6138992"/>
                  <a:pt x="11827379" y="6140018"/>
                  <a:pt x="11829918" y="6142069"/>
                </a:cubicBezTo>
                <a:cubicBezTo>
                  <a:pt x="11832457" y="6144120"/>
                  <a:pt x="11834199" y="6146936"/>
                  <a:pt x="11835143" y="6150517"/>
                </a:cubicBezTo>
                <a:cubicBezTo>
                  <a:pt x="11836087" y="6154098"/>
                  <a:pt x="11836559" y="6158168"/>
                  <a:pt x="11836559" y="6162726"/>
                </a:cubicBezTo>
                <a:lnTo>
                  <a:pt x="11836559" y="6221815"/>
                </a:lnTo>
                <a:lnTo>
                  <a:pt x="11852870" y="6221815"/>
                </a:lnTo>
                <a:lnTo>
                  <a:pt x="11852870" y="6160479"/>
                </a:lnTo>
                <a:cubicBezTo>
                  <a:pt x="11852870" y="6149280"/>
                  <a:pt x="11850542" y="6140620"/>
                  <a:pt x="11845887" y="6134500"/>
                </a:cubicBezTo>
                <a:cubicBezTo>
                  <a:pt x="11841231" y="6128379"/>
                  <a:pt x="11833564" y="6125319"/>
                  <a:pt x="11822886" y="6125319"/>
                </a:cubicBezTo>
                <a:cubicBezTo>
                  <a:pt x="11814421" y="6125319"/>
                  <a:pt x="11807454" y="6127028"/>
                  <a:pt x="11801985" y="6130446"/>
                </a:cubicBezTo>
                <a:cubicBezTo>
                  <a:pt x="11796515" y="6133865"/>
                  <a:pt x="11792316" y="6137495"/>
                  <a:pt x="11789386" y="6141336"/>
                </a:cubicBezTo>
                <a:lnTo>
                  <a:pt x="11789386" y="6090353"/>
                </a:lnTo>
                <a:close/>
                <a:moveTo>
                  <a:pt x="11431738" y="6090353"/>
                </a:moveTo>
                <a:lnTo>
                  <a:pt x="11431738" y="6221815"/>
                </a:lnTo>
                <a:lnTo>
                  <a:pt x="11449318" y="6221815"/>
                </a:lnTo>
                <a:lnTo>
                  <a:pt x="11449318" y="6166144"/>
                </a:lnTo>
                <a:lnTo>
                  <a:pt x="11480181" y="6166144"/>
                </a:lnTo>
                <a:cubicBezTo>
                  <a:pt x="11485195" y="6166144"/>
                  <a:pt x="11489199" y="6167137"/>
                  <a:pt x="11492195" y="6169123"/>
                </a:cubicBezTo>
                <a:cubicBezTo>
                  <a:pt x="11495190" y="6171109"/>
                  <a:pt x="11497583" y="6174007"/>
                  <a:pt x="11499373" y="6177816"/>
                </a:cubicBezTo>
                <a:cubicBezTo>
                  <a:pt x="11501164" y="6181625"/>
                  <a:pt x="11502710" y="6186231"/>
                  <a:pt x="11504012" y="6191636"/>
                </a:cubicBezTo>
                <a:lnTo>
                  <a:pt x="11511533" y="6221815"/>
                </a:lnTo>
                <a:lnTo>
                  <a:pt x="11529504" y="6221815"/>
                </a:lnTo>
                <a:lnTo>
                  <a:pt x="11520909" y="6188901"/>
                </a:lnTo>
                <a:cubicBezTo>
                  <a:pt x="11519346" y="6182715"/>
                  <a:pt x="11517507" y="6177523"/>
                  <a:pt x="11515391" y="6173323"/>
                </a:cubicBezTo>
                <a:cubicBezTo>
                  <a:pt x="11513275" y="6169123"/>
                  <a:pt x="11510621" y="6165786"/>
                  <a:pt x="11507431" y="6163312"/>
                </a:cubicBezTo>
                <a:cubicBezTo>
                  <a:pt x="11504240" y="6160838"/>
                  <a:pt x="11500171" y="6159242"/>
                  <a:pt x="11495222" y="6158526"/>
                </a:cubicBezTo>
                <a:cubicBezTo>
                  <a:pt x="11504208" y="6156442"/>
                  <a:pt x="11511028" y="6152471"/>
                  <a:pt x="11515684" y="6146611"/>
                </a:cubicBezTo>
                <a:cubicBezTo>
                  <a:pt x="11520339" y="6140750"/>
                  <a:pt x="11522667" y="6133653"/>
                  <a:pt x="11522667" y="6125319"/>
                </a:cubicBezTo>
                <a:cubicBezTo>
                  <a:pt x="11522667" y="6117115"/>
                  <a:pt x="11520811" y="6110441"/>
                  <a:pt x="11517100" y="6105297"/>
                </a:cubicBezTo>
                <a:cubicBezTo>
                  <a:pt x="11513389" y="6100153"/>
                  <a:pt x="11508424" y="6096376"/>
                  <a:pt x="11502205" y="6093967"/>
                </a:cubicBezTo>
                <a:cubicBezTo>
                  <a:pt x="11495987" y="6091558"/>
                  <a:pt x="11489069" y="6090353"/>
                  <a:pt x="11481451" y="6090353"/>
                </a:cubicBezTo>
                <a:close/>
                <a:moveTo>
                  <a:pt x="10962176" y="6090353"/>
                </a:moveTo>
                <a:lnTo>
                  <a:pt x="10962176" y="6182357"/>
                </a:lnTo>
                <a:cubicBezTo>
                  <a:pt x="10962176" y="6191343"/>
                  <a:pt x="10960548" y="6197838"/>
                  <a:pt x="10957292" y="6201842"/>
                </a:cubicBezTo>
                <a:cubicBezTo>
                  <a:pt x="10954037" y="6205846"/>
                  <a:pt x="10948046" y="6207849"/>
                  <a:pt x="10939321" y="6207849"/>
                </a:cubicBezTo>
                <a:lnTo>
                  <a:pt x="10932387" y="6207849"/>
                </a:lnTo>
                <a:lnTo>
                  <a:pt x="10932387" y="6222792"/>
                </a:lnTo>
                <a:lnTo>
                  <a:pt x="10940689" y="6222792"/>
                </a:lnTo>
                <a:cubicBezTo>
                  <a:pt x="10949935" y="6222792"/>
                  <a:pt x="10957406" y="6221392"/>
                  <a:pt x="10963103" y="6218592"/>
                </a:cubicBezTo>
                <a:cubicBezTo>
                  <a:pt x="10968801" y="6215792"/>
                  <a:pt x="10972952" y="6211430"/>
                  <a:pt x="10975556" y="6205505"/>
                </a:cubicBezTo>
                <a:cubicBezTo>
                  <a:pt x="10978161" y="6199579"/>
                  <a:pt x="10979463" y="6191961"/>
                  <a:pt x="10979463" y="6182650"/>
                </a:cubicBezTo>
                <a:lnTo>
                  <a:pt x="10979463" y="6090353"/>
                </a:lnTo>
                <a:close/>
                <a:moveTo>
                  <a:pt x="10245354" y="6090353"/>
                </a:moveTo>
                <a:lnTo>
                  <a:pt x="10196129" y="6221815"/>
                </a:lnTo>
                <a:lnTo>
                  <a:pt x="10214198" y="6221815"/>
                </a:lnTo>
                <a:lnTo>
                  <a:pt x="10227286" y="6184994"/>
                </a:lnTo>
                <a:lnTo>
                  <a:pt x="10281785" y="6184994"/>
                </a:lnTo>
                <a:lnTo>
                  <a:pt x="10294286" y="6221815"/>
                </a:lnTo>
                <a:lnTo>
                  <a:pt x="10312453" y="6221815"/>
                </a:lnTo>
                <a:lnTo>
                  <a:pt x="10263911" y="6090353"/>
                </a:lnTo>
                <a:close/>
                <a:moveTo>
                  <a:pt x="10743054" y="6089865"/>
                </a:moveTo>
                <a:cubicBezTo>
                  <a:pt x="10739994" y="6089865"/>
                  <a:pt x="10737536" y="6090760"/>
                  <a:pt x="10735680" y="6092551"/>
                </a:cubicBezTo>
                <a:cubicBezTo>
                  <a:pt x="10733825" y="6094342"/>
                  <a:pt x="10732897" y="6096604"/>
                  <a:pt x="10732897" y="6099339"/>
                </a:cubicBezTo>
                <a:cubicBezTo>
                  <a:pt x="10732897" y="6102074"/>
                  <a:pt x="10733825" y="6104336"/>
                  <a:pt x="10735680" y="6106127"/>
                </a:cubicBezTo>
                <a:cubicBezTo>
                  <a:pt x="10737536" y="6107918"/>
                  <a:pt x="10739994" y="6108813"/>
                  <a:pt x="10743054" y="6108813"/>
                </a:cubicBezTo>
                <a:cubicBezTo>
                  <a:pt x="10746115" y="6108813"/>
                  <a:pt x="10748589" y="6107918"/>
                  <a:pt x="10750477" y="6106127"/>
                </a:cubicBezTo>
                <a:cubicBezTo>
                  <a:pt x="10752365" y="6104336"/>
                  <a:pt x="10753309" y="6102074"/>
                  <a:pt x="10753309" y="6099339"/>
                </a:cubicBezTo>
                <a:cubicBezTo>
                  <a:pt x="10753309" y="6096604"/>
                  <a:pt x="10752365" y="6094342"/>
                  <a:pt x="10750477" y="6092551"/>
                </a:cubicBezTo>
                <a:cubicBezTo>
                  <a:pt x="10748589" y="6090760"/>
                  <a:pt x="10746115" y="6089865"/>
                  <a:pt x="10743054" y="6089865"/>
                </a:cubicBezTo>
                <a:close/>
                <a:moveTo>
                  <a:pt x="10556354" y="6087130"/>
                </a:moveTo>
                <a:lnTo>
                  <a:pt x="10536527" y="6113403"/>
                </a:lnTo>
                <a:lnTo>
                  <a:pt x="10549127" y="6113403"/>
                </a:lnTo>
                <a:lnTo>
                  <a:pt x="10575302" y="6087130"/>
                </a:lnTo>
                <a:close/>
                <a:moveTo>
                  <a:pt x="11985053" y="5937395"/>
                </a:moveTo>
                <a:lnTo>
                  <a:pt x="11985053" y="5956734"/>
                </a:lnTo>
                <a:cubicBezTo>
                  <a:pt x="11981537" y="5961422"/>
                  <a:pt x="11977174" y="5965296"/>
                  <a:pt x="11971965" y="5968356"/>
                </a:cubicBezTo>
                <a:cubicBezTo>
                  <a:pt x="11966756" y="5971417"/>
                  <a:pt x="11960896" y="5972947"/>
                  <a:pt x="11954385" y="5972947"/>
                </a:cubicBezTo>
                <a:cubicBezTo>
                  <a:pt x="11948525" y="5972947"/>
                  <a:pt x="11944081" y="5971531"/>
                  <a:pt x="11941053" y="5968698"/>
                </a:cubicBezTo>
                <a:cubicBezTo>
                  <a:pt x="11938025" y="5965866"/>
                  <a:pt x="11936511" y="5962073"/>
                  <a:pt x="11936511" y="5957320"/>
                </a:cubicBezTo>
                <a:cubicBezTo>
                  <a:pt x="11936511" y="5950353"/>
                  <a:pt x="11940272" y="5945339"/>
                  <a:pt x="11947792" y="5942279"/>
                </a:cubicBezTo>
                <a:cubicBezTo>
                  <a:pt x="11955313" y="5939219"/>
                  <a:pt x="11967733" y="5937591"/>
                  <a:pt x="11985053" y="5937395"/>
                </a:cubicBezTo>
                <a:close/>
                <a:moveTo>
                  <a:pt x="11775503" y="5937395"/>
                </a:moveTo>
                <a:lnTo>
                  <a:pt x="11775503" y="5956734"/>
                </a:lnTo>
                <a:cubicBezTo>
                  <a:pt x="11771987" y="5961422"/>
                  <a:pt x="11767624" y="5965296"/>
                  <a:pt x="11762415" y="5968356"/>
                </a:cubicBezTo>
                <a:cubicBezTo>
                  <a:pt x="11757206" y="5971417"/>
                  <a:pt x="11751346" y="5972947"/>
                  <a:pt x="11744835" y="5972947"/>
                </a:cubicBezTo>
                <a:cubicBezTo>
                  <a:pt x="11738975" y="5972947"/>
                  <a:pt x="11734531" y="5971531"/>
                  <a:pt x="11731503" y="5968698"/>
                </a:cubicBezTo>
                <a:cubicBezTo>
                  <a:pt x="11728475" y="5965866"/>
                  <a:pt x="11726961" y="5962073"/>
                  <a:pt x="11726961" y="5957320"/>
                </a:cubicBezTo>
                <a:cubicBezTo>
                  <a:pt x="11726961" y="5950353"/>
                  <a:pt x="11730722" y="5945339"/>
                  <a:pt x="11738242" y="5942279"/>
                </a:cubicBezTo>
                <a:cubicBezTo>
                  <a:pt x="11745763" y="5939219"/>
                  <a:pt x="11758183" y="5937591"/>
                  <a:pt x="11775503" y="5937395"/>
                </a:cubicBezTo>
                <a:close/>
                <a:moveTo>
                  <a:pt x="11089703" y="5937395"/>
                </a:moveTo>
                <a:lnTo>
                  <a:pt x="11089703" y="5956734"/>
                </a:lnTo>
                <a:cubicBezTo>
                  <a:pt x="11086187" y="5961422"/>
                  <a:pt x="11081824" y="5965296"/>
                  <a:pt x="11076615" y="5968356"/>
                </a:cubicBezTo>
                <a:cubicBezTo>
                  <a:pt x="11071406" y="5971417"/>
                  <a:pt x="11065546" y="5972947"/>
                  <a:pt x="11059035" y="5972947"/>
                </a:cubicBezTo>
                <a:cubicBezTo>
                  <a:pt x="11053175" y="5972947"/>
                  <a:pt x="11048731" y="5971531"/>
                  <a:pt x="11045703" y="5968698"/>
                </a:cubicBezTo>
                <a:cubicBezTo>
                  <a:pt x="11042675" y="5965866"/>
                  <a:pt x="11041161" y="5962073"/>
                  <a:pt x="11041161" y="5957320"/>
                </a:cubicBezTo>
                <a:cubicBezTo>
                  <a:pt x="11041161" y="5950353"/>
                  <a:pt x="11044922" y="5945339"/>
                  <a:pt x="11052442" y="5942279"/>
                </a:cubicBezTo>
                <a:cubicBezTo>
                  <a:pt x="11059963" y="5939219"/>
                  <a:pt x="11072383" y="5937591"/>
                  <a:pt x="11089703" y="5937395"/>
                </a:cubicBezTo>
                <a:close/>
                <a:moveTo>
                  <a:pt x="9451403" y="5937395"/>
                </a:moveTo>
                <a:lnTo>
                  <a:pt x="9451403" y="5956734"/>
                </a:lnTo>
                <a:cubicBezTo>
                  <a:pt x="9447887" y="5961422"/>
                  <a:pt x="9443524" y="5965296"/>
                  <a:pt x="9438315" y="5968356"/>
                </a:cubicBezTo>
                <a:cubicBezTo>
                  <a:pt x="9433106" y="5971417"/>
                  <a:pt x="9427246" y="5972947"/>
                  <a:pt x="9420735" y="5972947"/>
                </a:cubicBezTo>
                <a:cubicBezTo>
                  <a:pt x="9414875" y="5972947"/>
                  <a:pt x="9410431" y="5971531"/>
                  <a:pt x="9407403" y="5968698"/>
                </a:cubicBezTo>
                <a:cubicBezTo>
                  <a:pt x="9404375" y="5965866"/>
                  <a:pt x="9402861" y="5962073"/>
                  <a:pt x="9402861" y="5957320"/>
                </a:cubicBezTo>
                <a:cubicBezTo>
                  <a:pt x="9402861" y="5950353"/>
                  <a:pt x="9406622" y="5945339"/>
                  <a:pt x="9414142" y="5942279"/>
                </a:cubicBezTo>
                <a:cubicBezTo>
                  <a:pt x="9421663" y="5939219"/>
                  <a:pt x="9434083" y="5937591"/>
                  <a:pt x="9451403" y="5937395"/>
                </a:cubicBezTo>
                <a:close/>
                <a:moveTo>
                  <a:pt x="10071667" y="5927922"/>
                </a:moveTo>
                <a:lnTo>
                  <a:pt x="10071667" y="5942376"/>
                </a:lnTo>
                <a:lnTo>
                  <a:pt x="10120404" y="5942376"/>
                </a:lnTo>
                <a:lnTo>
                  <a:pt x="10120404" y="5927922"/>
                </a:lnTo>
                <a:close/>
                <a:moveTo>
                  <a:pt x="9644349" y="5918448"/>
                </a:moveTo>
                <a:cubicBezTo>
                  <a:pt x="9651642" y="5918448"/>
                  <a:pt x="9657306" y="5920727"/>
                  <a:pt x="9661343" y="5925284"/>
                </a:cubicBezTo>
                <a:cubicBezTo>
                  <a:pt x="9665380" y="5929842"/>
                  <a:pt x="9667399" y="5936061"/>
                  <a:pt x="9667399" y="5943939"/>
                </a:cubicBezTo>
                <a:cubicBezTo>
                  <a:pt x="9667399" y="5951753"/>
                  <a:pt x="9665348" y="5958296"/>
                  <a:pt x="9661246" y="5963571"/>
                </a:cubicBezTo>
                <a:cubicBezTo>
                  <a:pt x="9657144" y="5968845"/>
                  <a:pt x="9650828" y="5971482"/>
                  <a:pt x="9642298" y="5971482"/>
                </a:cubicBezTo>
                <a:cubicBezTo>
                  <a:pt x="9636894" y="5971482"/>
                  <a:pt x="9631880" y="5970017"/>
                  <a:pt x="9627257" y="5967087"/>
                </a:cubicBezTo>
                <a:cubicBezTo>
                  <a:pt x="9622634" y="5964157"/>
                  <a:pt x="9618906" y="5959355"/>
                  <a:pt x="9616074" y="5952680"/>
                </a:cubicBezTo>
                <a:cubicBezTo>
                  <a:pt x="9614658" y="5949343"/>
                  <a:pt x="9613596" y="5945441"/>
                  <a:pt x="9612888" y="5940972"/>
                </a:cubicBezTo>
                <a:lnTo>
                  <a:pt x="9612373" y="5933654"/>
                </a:lnTo>
                <a:lnTo>
                  <a:pt x="9622081" y="5924405"/>
                </a:lnTo>
                <a:cubicBezTo>
                  <a:pt x="9628462" y="5920434"/>
                  <a:pt x="9635884" y="5918448"/>
                  <a:pt x="9644349" y="5918448"/>
                </a:cubicBezTo>
                <a:close/>
                <a:moveTo>
                  <a:pt x="10343925" y="5900184"/>
                </a:moveTo>
                <a:cubicBezTo>
                  <a:pt x="10350501" y="5900184"/>
                  <a:pt x="10355955" y="5901925"/>
                  <a:pt x="10360284" y="5905409"/>
                </a:cubicBezTo>
                <a:cubicBezTo>
                  <a:pt x="10364614" y="5908892"/>
                  <a:pt x="10368114" y="5913304"/>
                  <a:pt x="10370784" y="5918643"/>
                </a:cubicBezTo>
                <a:lnTo>
                  <a:pt x="10370784" y="5955269"/>
                </a:lnTo>
                <a:cubicBezTo>
                  <a:pt x="10367919" y="5959892"/>
                  <a:pt x="10364175" y="5963847"/>
                  <a:pt x="10359552" y="5967135"/>
                </a:cubicBezTo>
                <a:cubicBezTo>
                  <a:pt x="10354929" y="5970424"/>
                  <a:pt x="10349134" y="5972068"/>
                  <a:pt x="10342167" y="5972068"/>
                </a:cubicBezTo>
                <a:cubicBezTo>
                  <a:pt x="10334158" y="5972068"/>
                  <a:pt x="10328086" y="5968975"/>
                  <a:pt x="10323952" y="5962789"/>
                </a:cubicBezTo>
                <a:cubicBezTo>
                  <a:pt x="10319817" y="5956604"/>
                  <a:pt x="10317750" y="5947618"/>
                  <a:pt x="10317750" y="5935833"/>
                </a:cubicBezTo>
                <a:cubicBezTo>
                  <a:pt x="10317750" y="5924438"/>
                  <a:pt x="10319947" y="5915648"/>
                  <a:pt x="10324343" y="5909462"/>
                </a:cubicBezTo>
                <a:cubicBezTo>
                  <a:pt x="10328738" y="5903277"/>
                  <a:pt x="10335265" y="5900184"/>
                  <a:pt x="10343925" y="5900184"/>
                </a:cubicBezTo>
                <a:close/>
                <a:moveTo>
                  <a:pt x="10773917" y="5899695"/>
                </a:moveTo>
                <a:cubicBezTo>
                  <a:pt x="10780949" y="5899695"/>
                  <a:pt x="10786549" y="5901274"/>
                  <a:pt x="10790716" y="5904432"/>
                </a:cubicBezTo>
                <a:cubicBezTo>
                  <a:pt x="10794883" y="5907590"/>
                  <a:pt x="10797879" y="5911936"/>
                  <a:pt x="10799702" y="5917471"/>
                </a:cubicBezTo>
                <a:cubicBezTo>
                  <a:pt x="10801525" y="5923006"/>
                  <a:pt x="10802437" y="5929289"/>
                  <a:pt x="10802437" y="5936321"/>
                </a:cubicBezTo>
                <a:cubicBezTo>
                  <a:pt x="10802437" y="5943223"/>
                  <a:pt x="10801525" y="5949392"/>
                  <a:pt x="10799702" y="5954829"/>
                </a:cubicBezTo>
                <a:cubicBezTo>
                  <a:pt x="10797879" y="5960266"/>
                  <a:pt x="10794883" y="5964531"/>
                  <a:pt x="10790716" y="5967624"/>
                </a:cubicBezTo>
                <a:cubicBezTo>
                  <a:pt x="10786549" y="5970717"/>
                  <a:pt x="10780949" y="5972263"/>
                  <a:pt x="10773917" y="5972263"/>
                </a:cubicBezTo>
                <a:cubicBezTo>
                  <a:pt x="10767081" y="5972263"/>
                  <a:pt x="10761660" y="5970717"/>
                  <a:pt x="10757656" y="5967624"/>
                </a:cubicBezTo>
                <a:cubicBezTo>
                  <a:pt x="10753651" y="5964531"/>
                  <a:pt x="10750770" y="5960266"/>
                  <a:pt x="10749012" y="5954829"/>
                </a:cubicBezTo>
                <a:cubicBezTo>
                  <a:pt x="10747254" y="5949392"/>
                  <a:pt x="10746375" y="5943223"/>
                  <a:pt x="10746375" y="5936321"/>
                </a:cubicBezTo>
                <a:cubicBezTo>
                  <a:pt x="10746375" y="5929289"/>
                  <a:pt x="10747254" y="5923006"/>
                  <a:pt x="10749012" y="5917471"/>
                </a:cubicBezTo>
                <a:cubicBezTo>
                  <a:pt x="10750770" y="5911936"/>
                  <a:pt x="10753651" y="5907590"/>
                  <a:pt x="10757656" y="5904432"/>
                </a:cubicBezTo>
                <a:cubicBezTo>
                  <a:pt x="10761660" y="5901274"/>
                  <a:pt x="10767081" y="5899695"/>
                  <a:pt x="10773917" y="5899695"/>
                </a:cubicBezTo>
                <a:close/>
                <a:moveTo>
                  <a:pt x="11334525" y="5899402"/>
                </a:moveTo>
                <a:cubicBezTo>
                  <a:pt x="11342404" y="5899402"/>
                  <a:pt x="11348557" y="5901746"/>
                  <a:pt x="11352984" y="5906434"/>
                </a:cubicBezTo>
                <a:cubicBezTo>
                  <a:pt x="11357412" y="5911123"/>
                  <a:pt x="11359723" y="5917894"/>
                  <a:pt x="11359919" y="5926750"/>
                </a:cubicBezTo>
                <a:lnTo>
                  <a:pt x="11307959" y="5926750"/>
                </a:lnTo>
                <a:cubicBezTo>
                  <a:pt x="11308675" y="5917829"/>
                  <a:pt x="11311296" y="5911041"/>
                  <a:pt x="11315821" y="5906386"/>
                </a:cubicBezTo>
                <a:cubicBezTo>
                  <a:pt x="11320347" y="5901730"/>
                  <a:pt x="11326581" y="5899402"/>
                  <a:pt x="11334525" y="5899402"/>
                </a:cubicBezTo>
                <a:close/>
                <a:moveTo>
                  <a:pt x="10458225" y="5899402"/>
                </a:moveTo>
                <a:cubicBezTo>
                  <a:pt x="10466103" y="5899402"/>
                  <a:pt x="10472257" y="5901746"/>
                  <a:pt x="10476684" y="5906434"/>
                </a:cubicBezTo>
                <a:cubicBezTo>
                  <a:pt x="10481112" y="5911123"/>
                  <a:pt x="10483423" y="5917894"/>
                  <a:pt x="10483619" y="5926750"/>
                </a:cubicBezTo>
                <a:lnTo>
                  <a:pt x="10431659" y="5926750"/>
                </a:lnTo>
                <a:cubicBezTo>
                  <a:pt x="10432375" y="5917829"/>
                  <a:pt x="10434996" y="5911041"/>
                  <a:pt x="10439521" y="5906386"/>
                </a:cubicBezTo>
                <a:cubicBezTo>
                  <a:pt x="10444047" y="5901730"/>
                  <a:pt x="10450281" y="5899402"/>
                  <a:pt x="10458225" y="5899402"/>
                </a:cubicBezTo>
                <a:close/>
                <a:moveTo>
                  <a:pt x="11620773" y="5888561"/>
                </a:moveTo>
                <a:lnTo>
                  <a:pt x="11620773" y="5983690"/>
                </a:lnTo>
                <a:lnTo>
                  <a:pt x="11637083" y="5983690"/>
                </a:lnTo>
                <a:lnTo>
                  <a:pt x="11637083" y="5888561"/>
                </a:lnTo>
                <a:close/>
                <a:moveTo>
                  <a:pt x="11249298" y="5888561"/>
                </a:moveTo>
                <a:lnTo>
                  <a:pt x="11249298" y="5983690"/>
                </a:lnTo>
                <a:lnTo>
                  <a:pt x="11265608" y="5983690"/>
                </a:lnTo>
                <a:lnTo>
                  <a:pt x="11265608" y="5888561"/>
                </a:lnTo>
                <a:close/>
                <a:moveTo>
                  <a:pt x="10573023" y="5888561"/>
                </a:moveTo>
                <a:lnTo>
                  <a:pt x="10573023" y="5983690"/>
                </a:lnTo>
                <a:lnTo>
                  <a:pt x="10589333" y="5983690"/>
                </a:lnTo>
                <a:lnTo>
                  <a:pt x="10589333" y="5888561"/>
                </a:lnTo>
                <a:close/>
                <a:moveTo>
                  <a:pt x="11184809" y="5887194"/>
                </a:moveTo>
                <a:cubicBezTo>
                  <a:pt x="11176279" y="5887194"/>
                  <a:pt x="11169279" y="5888903"/>
                  <a:pt x="11163810" y="5892321"/>
                </a:cubicBezTo>
                <a:cubicBezTo>
                  <a:pt x="11158341" y="5895740"/>
                  <a:pt x="11154141" y="5899370"/>
                  <a:pt x="11151211" y="5903211"/>
                </a:cubicBezTo>
                <a:lnTo>
                  <a:pt x="11150625" y="5888561"/>
                </a:lnTo>
                <a:lnTo>
                  <a:pt x="11134998" y="5888561"/>
                </a:lnTo>
                <a:lnTo>
                  <a:pt x="11134998" y="5983690"/>
                </a:lnTo>
                <a:lnTo>
                  <a:pt x="11151308" y="5983690"/>
                </a:lnTo>
                <a:lnTo>
                  <a:pt x="11151308" y="5916299"/>
                </a:lnTo>
                <a:cubicBezTo>
                  <a:pt x="11154238" y="5912457"/>
                  <a:pt x="11158113" y="5908925"/>
                  <a:pt x="11162931" y="5905702"/>
                </a:cubicBezTo>
                <a:cubicBezTo>
                  <a:pt x="11167749" y="5902479"/>
                  <a:pt x="11173707" y="5900867"/>
                  <a:pt x="11180804" y="5900867"/>
                </a:cubicBezTo>
                <a:cubicBezTo>
                  <a:pt x="11185557" y="5900867"/>
                  <a:pt x="11189187" y="5901893"/>
                  <a:pt x="11191694" y="5903944"/>
                </a:cubicBezTo>
                <a:cubicBezTo>
                  <a:pt x="11194201" y="5905995"/>
                  <a:pt x="11195943" y="5908811"/>
                  <a:pt x="11196919" y="5912392"/>
                </a:cubicBezTo>
                <a:cubicBezTo>
                  <a:pt x="11197896" y="5915973"/>
                  <a:pt x="11198385" y="5920076"/>
                  <a:pt x="11198385" y="5924699"/>
                </a:cubicBezTo>
                <a:lnTo>
                  <a:pt x="11198385" y="5983690"/>
                </a:lnTo>
                <a:lnTo>
                  <a:pt x="11214695" y="5983690"/>
                </a:lnTo>
                <a:lnTo>
                  <a:pt x="11214695" y="5922354"/>
                </a:lnTo>
                <a:cubicBezTo>
                  <a:pt x="11214695" y="5911220"/>
                  <a:pt x="11212319" y="5902577"/>
                  <a:pt x="11207565" y="5896423"/>
                </a:cubicBezTo>
                <a:cubicBezTo>
                  <a:pt x="11202812" y="5890270"/>
                  <a:pt x="11195227" y="5887194"/>
                  <a:pt x="11184809" y="5887194"/>
                </a:cubicBezTo>
                <a:close/>
                <a:moveTo>
                  <a:pt x="10670459" y="5887194"/>
                </a:moveTo>
                <a:cubicBezTo>
                  <a:pt x="10661929" y="5887194"/>
                  <a:pt x="10654929" y="5888903"/>
                  <a:pt x="10649460" y="5892321"/>
                </a:cubicBezTo>
                <a:cubicBezTo>
                  <a:pt x="10643991" y="5895740"/>
                  <a:pt x="10639791" y="5899370"/>
                  <a:pt x="10636861" y="5903211"/>
                </a:cubicBezTo>
                <a:lnTo>
                  <a:pt x="10636275" y="5888561"/>
                </a:lnTo>
                <a:lnTo>
                  <a:pt x="10620648" y="5888561"/>
                </a:lnTo>
                <a:lnTo>
                  <a:pt x="10620648" y="5983690"/>
                </a:lnTo>
                <a:lnTo>
                  <a:pt x="10636958" y="5983690"/>
                </a:lnTo>
                <a:lnTo>
                  <a:pt x="10636958" y="5916299"/>
                </a:lnTo>
                <a:cubicBezTo>
                  <a:pt x="10639888" y="5912457"/>
                  <a:pt x="10643763" y="5908925"/>
                  <a:pt x="10648581" y="5905702"/>
                </a:cubicBezTo>
                <a:cubicBezTo>
                  <a:pt x="10653399" y="5902479"/>
                  <a:pt x="10659357" y="5900867"/>
                  <a:pt x="10666454" y="5900867"/>
                </a:cubicBezTo>
                <a:cubicBezTo>
                  <a:pt x="10671207" y="5900867"/>
                  <a:pt x="10674837" y="5901893"/>
                  <a:pt x="10677344" y="5903944"/>
                </a:cubicBezTo>
                <a:cubicBezTo>
                  <a:pt x="10679851" y="5905995"/>
                  <a:pt x="10681593" y="5908811"/>
                  <a:pt x="10682569" y="5912392"/>
                </a:cubicBezTo>
                <a:cubicBezTo>
                  <a:pt x="10683546" y="5915973"/>
                  <a:pt x="10684035" y="5920076"/>
                  <a:pt x="10684035" y="5924699"/>
                </a:cubicBezTo>
                <a:lnTo>
                  <a:pt x="10684035" y="5983690"/>
                </a:lnTo>
                <a:lnTo>
                  <a:pt x="10700345" y="5983690"/>
                </a:lnTo>
                <a:lnTo>
                  <a:pt x="10700345" y="5922354"/>
                </a:lnTo>
                <a:cubicBezTo>
                  <a:pt x="10700345" y="5911220"/>
                  <a:pt x="10697969" y="5902577"/>
                  <a:pt x="10693215" y="5896423"/>
                </a:cubicBezTo>
                <a:cubicBezTo>
                  <a:pt x="10688462" y="5890270"/>
                  <a:pt x="10680877" y="5887194"/>
                  <a:pt x="10670459" y="5887194"/>
                </a:cubicBezTo>
                <a:close/>
                <a:moveTo>
                  <a:pt x="11963761" y="5886901"/>
                </a:moveTo>
                <a:cubicBezTo>
                  <a:pt x="11956143" y="5886901"/>
                  <a:pt x="11949387" y="5888008"/>
                  <a:pt x="11943495" y="5890222"/>
                </a:cubicBezTo>
                <a:cubicBezTo>
                  <a:pt x="11937602" y="5892435"/>
                  <a:pt x="11932979" y="5895951"/>
                  <a:pt x="11929626" y="5900770"/>
                </a:cubicBezTo>
                <a:cubicBezTo>
                  <a:pt x="11926273" y="5905588"/>
                  <a:pt x="11924596" y="5911904"/>
                  <a:pt x="11924596" y="5919717"/>
                </a:cubicBezTo>
                <a:lnTo>
                  <a:pt x="11940418" y="5919717"/>
                </a:lnTo>
                <a:cubicBezTo>
                  <a:pt x="11940418" y="5912555"/>
                  <a:pt x="11942665" y="5907314"/>
                  <a:pt x="11947157" y="5903993"/>
                </a:cubicBezTo>
                <a:cubicBezTo>
                  <a:pt x="11951650" y="5900672"/>
                  <a:pt x="11957185" y="5899012"/>
                  <a:pt x="11963761" y="5899012"/>
                </a:cubicBezTo>
                <a:cubicBezTo>
                  <a:pt x="11969947" y="5899012"/>
                  <a:pt x="11975058" y="5900526"/>
                  <a:pt x="11979095" y="5903553"/>
                </a:cubicBezTo>
                <a:cubicBezTo>
                  <a:pt x="11983132" y="5906581"/>
                  <a:pt x="11985151" y="5912164"/>
                  <a:pt x="11985151" y="5920303"/>
                </a:cubicBezTo>
                <a:lnTo>
                  <a:pt x="11985151" y="5926945"/>
                </a:lnTo>
                <a:cubicBezTo>
                  <a:pt x="11972063" y="5927075"/>
                  <a:pt x="11960636" y="5927938"/>
                  <a:pt x="11950869" y="5929533"/>
                </a:cubicBezTo>
                <a:cubicBezTo>
                  <a:pt x="11941102" y="5931128"/>
                  <a:pt x="11933549" y="5934140"/>
                  <a:pt x="11928210" y="5938567"/>
                </a:cubicBezTo>
                <a:cubicBezTo>
                  <a:pt x="11922871" y="5942995"/>
                  <a:pt x="11920201" y="5949474"/>
                  <a:pt x="11920201" y="5958003"/>
                </a:cubicBezTo>
                <a:cubicBezTo>
                  <a:pt x="11920201" y="5963994"/>
                  <a:pt x="11921552" y="5969024"/>
                  <a:pt x="11924254" y="5973093"/>
                </a:cubicBezTo>
                <a:cubicBezTo>
                  <a:pt x="11926956" y="5977163"/>
                  <a:pt x="11930570" y="5980239"/>
                  <a:pt x="11935095" y="5982323"/>
                </a:cubicBezTo>
                <a:cubicBezTo>
                  <a:pt x="11939621" y="5984406"/>
                  <a:pt x="11944618" y="5985448"/>
                  <a:pt x="11950087" y="5985448"/>
                </a:cubicBezTo>
                <a:cubicBezTo>
                  <a:pt x="11957771" y="5985448"/>
                  <a:pt x="11964493" y="5983967"/>
                  <a:pt x="11970256" y="5981004"/>
                </a:cubicBezTo>
                <a:cubicBezTo>
                  <a:pt x="11976019" y="5978042"/>
                  <a:pt x="11981081" y="5974119"/>
                  <a:pt x="11985443" y="5969235"/>
                </a:cubicBezTo>
                <a:lnTo>
                  <a:pt x="11986127" y="5983690"/>
                </a:lnTo>
                <a:lnTo>
                  <a:pt x="12001363" y="5983690"/>
                </a:lnTo>
                <a:lnTo>
                  <a:pt x="12001363" y="5920108"/>
                </a:lnTo>
                <a:cubicBezTo>
                  <a:pt x="12001363" y="5913271"/>
                  <a:pt x="12000321" y="5907688"/>
                  <a:pt x="11998238" y="5903358"/>
                </a:cubicBezTo>
                <a:cubicBezTo>
                  <a:pt x="11996155" y="5899028"/>
                  <a:pt x="11993338" y="5895658"/>
                  <a:pt x="11989790" y="5893249"/>
                </a:cubicBezTo>
                <a:cubicBezTo>
                  <a:pt x="11986241" y="5890840"/>
                  <a:pt x="11982237" y="5889180"/>
                  <a:pt x="11977777" y="5888268"/>
                </a:cubicBezTo>
                <a:cubicBezTo>
                  <a:pt x="11973316" y="5887357"/>
                  <a:pt x="11968645" y="5886901"/>
                  <a:pt x="11963761" y="5886901"/>
                </a:cubicBezTo>
                <a:close/>
                <a:moveTo>
                  <a:pt x="11859475" y="5886901"/>
                </a:moveTo>
                <a:cubicBezTo>
                  <a:pt x="11850684" y="5886901"/>
                  <a:pt x="11842985" y="5888740"/>
                  <a:pt x="11836376" y="5892419"/>
                </a:cubicBezTo>
                <a:cubicBezTo>
                  <a:pt x="11829767" y="5896098"/>
                  <a:pt x="11824623" y="5901600"/>
                  <a:pt x="11820944" y="5908925"/>
                </a:cubicBezTo>
                <a:cubicBezTo>
                  <a:pt x="11817265" y="5916250"/>
                  <a:pt x="11815426" y="5925382"/>
                  <a:pt x="11815426" y="5936321"/>
                </a:cubicBezTo>
                <a:cubicBezTo>
                  <a:pt x="11815426" y="5947260"/>
                  <a:pt x="11817298" y="5956359"/>
                  <a:pt x="11821042" y="5963619"/>
                </a:cubicBezTo>
                <a:cubicBezTo>
                  <a:pt x="11824786" y="5970879"/>
                  <a:pt x="11829979" y="5976316"/>
                  <a:pt x="11836620" y="5979930"/>
                </a:cubicBezTo>
                <a:cubicBezTo>
                  <a:pt x="11839941" y="5981737"/>
                  <a:pt x="11843505" y="5983092"/>
                  <a:pt x="11847315" y="5983995"/>
                </a:cubicBezTo>
                <a:lnTo>
                  <a:pt x="11856679" y="5985039"/>
                </a:lnTo>
                <a:lnTo>
                  <a:pt x="11847852" y="5996875"/>
                </a:lnTo>
                <a:lnTo>
                  <a:pt x="11852149" y="5997364"/>
                </a:lnTo>
                <a:cubicBezTo>
                  <a:pt x="11857293" y="5997950"/>
                  <a:pt x="11860907" y="5998813"/>
                  <a:pt x="11862991" y="5999952"/>
                </a:cubicBezTo>
                <a:cubicBezTo>
                  <a:pt x="11865074" y="6001091"/>
                  <a:pt x="11866116" y="6002801"/>
                  <a:pt x="11866116" y="6005080"/>
                </a:cubicBezTo>
                <a:cubicBezTo>
                  <a:pt x="11866116" y="6007098"/>
                  <a:pt x="11865302" y="6008661"/>
                  <a:pt x="11863674" y="6009768"/>
                </a:cubicBezTo>
                <a:cubicBezTo>
                  <a:pt x="11862046" y="6010875"/>
                  <a:pt x="11860061" y="6011428"/>
                  <a:pt x="11857716" y="6011428"/>
                </a:cubicBezTo>
                <a:cubicBezTo>
                  <a:pt x="11855047" y="6011428"/>
                  <a:pt x="11852393" y="6011151"/>
                  <a:pt x="11849757" y="6010598"/>
                </a:cubicBezTo>
                <a:cubicBezTo>
                  <a:pt x="11847119" y="6010044"/>
                  <a:pt x="11844954" y="6009377"/>
                  <a:pt x="11843261" y="6008596"/>
                </a:cubicBezTo>
                <a:lnTo>
                  <a:pt x="11840625" y="6017679"/>
                </a:lnTo>
                <a:cubicBezTo>
                  <a:pt x="11843099" y="6018656"/>
                  <a:pt x="11845736" y="6019453"/>
                  <a:pt x="11848535" y="6020072"/>
                </a:cubicBezTo>
                <a:cubicBezTo>
                  <a:pt x="11851335" y="6020690"/>
                  <a:pt x="11854591" y="6021000"/>
                  <a:pt x="11858302" y="6021000"/>
                </a:cubicBezTo>
                <a:cubicBezTo>
                  <a:pt x="11862144" y="6021000"/>
                  <a:pt x="11865563" y="6020397"/>
                  <a:pt x="11868557" y="6019193"/>
                </a:cubicBezTo>
                <a:cubicBezTo>
                  <a:pt x="11871553" y="6017988"/>
                  <a:pt x="11873929" y="6016181"/>
                  <a:pt x="11875687" y="6013772"/>
                </a:cubicBezTo>
                <a:cubicBezTo>
                  <a:pt x="11877445" y="6011363"/>
                  <a:pt x="11878325" y="6008368"/>
                  <a:pt x="11878325" y="6004787"/>
                </a:cubicBezTo>
                <a:cubicBezTo>
                  <a:pt x="11878325" y="6000164"/>
                  <a:pt x="11876648" y="5996615"/>
                  <a:pt x="11873295" y="5994141"/>
                </a:cubicBezTo>
                <a:lnTo>
                  <a:pt x="11862859" y="5991129"/>
                </a:lnTo>
                <a:lnTo>
                  <a:pt x="11867615" y="5984625"/>
                </a:lnTo>
                <a:lnTo>
                  <a:pt x="11870157" y="5984398"/>
                </a:lnTo>
                <a:cubicBezTo>
                  <a:pt x="11873535" y="5983763"/>
                  <a:pt x="11876729" y="5982811"/>
                  <a:pt x="11879741" y="5981542"/>
                </a:cubicBezTo>
                <a:cubicBezTo>
                  <a:pt x="11885763" y="5979002"/>
                  <a:pt x="11890549" y="5975177"/>
                  <a:pt x="11894098" y="5970065"/>
                </a:cubicBezTo>
                <a:cubicBezTo>
                  <a:pt x="11897647" y="5964954"/>
                  <a:pt x="11899519" y="5958557"/>
                  <a:pt x="11899714" y="5950874"/>
                </a:cubicBezTo>
                <a:lnTo>
                  <a:pt x="11883599" y="5950874"/>
                </a:lnTo>
                <a:cubicBezTo>
                  <a:pt x="11883403" y="5957841"/>
                  <a:pt x="11881124" y="5963131"/>
                  <a:pt x="11876762" y="5966745"/>
                </a:cubicBezTo>
                <a:cubicBezTo>
                  <a:pt x="11872399" y="5970358"/>
                  <a:pt x="11866735" y="5972165"/>
                  <a:pt x="11859767" y="5972165"/>
                </a:cubicBezTo>
                <a:cubicBezTo>
                  <a:pt x="11853647" y="5972165"/>
                  <a:pt x="11848535" y="5970749"/>
                  <a:pt x="11844433" y="5967917"/>
                </a:cubicBezTo>
                <a:cubicBezTo>
                  <a:pt x="11840331" y="5965084"/>
                  <a:pt x="11837271" y="5961015"/>
                  <a:pt x="11835253" y="5955708"/>
                </a:cubicBezTo>
                <a:cubicBezTo>
                  <a:pt x="11833234" y="5950402"/>
                  <a:pt x="11832225" y="5943939"/>
                  <a:pt x="11832225" y="5936321"/>
                </a:cubicBezTo>
                <a:cubicBezTo>
                  <a:pt x="11832225" y="5924861"/>
                  <a:pt x="11834504" y="5915957"/>
                  <a:pt x="11839062" y="5909609"/>
                </a:cubicBezTo>
                <a:cubicBezTo>
                  <a:pt x="11843619" y="5903260"/>
                  <a:pt x="11850521" y="5900086"/>
                  <a:pt x="11859767" y="5900086"/>
                </a:cubicBezTo>
                <a:cubicBezTo>
                  <a:pt x="11866735" y="5900086"/>
                  <a:pt x="11872237" y="5901844"/>
                  <a:pt x="11876273" y="5905360"/>
                </a:cubicBezTo>
                <a:cubicBezTo>
                  <a:pt x="11880310" y="5908876"/>
                  <a:pt x="11882524" y="5913695"/>
                  <a:pt x="11882915" y="5919815"/>
                </a:cubicBezTo>
                <a:lnTo>
                  <a:pt x="11899030" y="5919815"/>
                </a:lnTo>
                <a:cubicBezTo>
                  <a:pt x="11898835" y="5912392"/>
                  <a:pt x="11896979" y="5906255"/>
                  <a:pt x="11893463" y="5901405"/>
                </a:cubicBezTo>
                <a:cubicBezTo>
                  <a:pt x="11889947" y="5896554"/>
                  <a:pt x="11885243" y="5892924"/>
                  <a:pt x="11879350" y="5890515"/>
                </a:cubicBezTo>
                <a:cubicBezTo>
                  <a:pt x="11873457" y="5888105"/>
                  <a:pt x="11866832" y="5886901"/>
                  <a:pt x="11859475" y="5886901"/>
                </a:cubicBezTo>
                <a:close/>
                <a:moveTo>
                  <a:pt x="11754211" y="5886901"/>
                </a:moveTo>
                <a:cubicBezTo>
                  <a:pt x="11746593" y="5886901"/>
                  <a:pt x="11739837" y="5888008"/>
                  <a:pt x="11733945" y="5890222"/>
                </a:cubicBezTo>
                <a:cubicBezTo>
                  <a:pt x="11728052" y="5892435"/>
                  <a:pt x="11723429" y="5895951"/>
                  <a:pt x="11720076" y="5900770"/>
                </a:cubicBezTo>
                <a:cubicBezTo>
                  <a:pt x="11716723" y="5905588"/>
                  <a:pt x="11715046" y="5911904"/>
                  <a:pt x="11715046" y="5919717"/>
                </a:cubicBezTo>
                <a:lnTo>
                  <a:pt x="11730868" y="5919717"/>
                </a:lnTo>
                <a:cubicBezTo>
                  <a:pt x="11730868" y="5912555"/>
                  <a:pt x="11733115" y="5907314"/>
                  <a:pt x="11737607" y="5903993"/>
                </a:cubicBezTo>
                <a:cubicBezTo>
                  <a:pt x="11742100" y="5900672"/>
                  <a:pt x="11747635" y="5899012"/>
                  <a:pt x="11754211" y="5899012"/>
                </a:cubicBezTo>
                <a:cubicBezTo>
                  <a:pt x="11760397" y="5899012"/>
                  <a:pt x="11765508" y="5900526"/>
                  <a:pt x="11769545" y="5903553"/>
                </a:cubicBezTo>
                <a:cubicBezTo>
                  <a:pt x="11773582" y="5906581"/>
                  <a:pt x="11775601" y="5912164"/>
                  <a:pt x="11775601" y="5920303"/>
                </a:cubicBezTo>
                <a:lnTo>
                  <a:pt x="11775601" y="5926945"/>
                </a:lnTo>
                <a:cubicBezTo>
                  <a:pt x="11762513" y="5927075"/>
                  <a:pt x="11751086" y="5927938"/>
                  <a:pt x="11741319" y="5929533"/>
                </a:cubicBezTo>
                <a:cubicBezTo>
                  <a:pt x="11731552" y="5931128"/>
                  <a:pt x="11723999" y="5934140"/>
                  <a:pt x="11718660" y="5938567"/>
                </a:cubicBezTo>
                <a:cubicBezTo>
                  <a:pt x="11713321" y="5942995"/>
                  <a:pt x="11710651" y="5949474"/>
                  <a:pt x="11710651" y="5958003"/>
                </a:cubicBezTo>
                <a:cubicBezTo>
                  <a:pt x="11710651" y="5963994"/>
                  <a:pt x="11712002" y="5969024"/>
                  <a:pt x="11714704" y="5973093"/>
                </a:cubicBezTo>
                <a:cubicBezTo>
                  <a:pt x="11717406" y="5977163"/>
                  <a:pt x="11721020" y="5980239"/>
                  <a:pt x="11725545" y="5982323"/>
                </a:cubicBezTo>
                <a:cubicBezTo>
                  <a:pt x="11730071" y="5984406"/>
                  <a:pt x="11735068" y="5985448"/>
                  <a:pt x="11740537" y="5985448"/>
                </a:cubicBezTo>
                <a:cubicBezTo>
                  <a:pt x="11748221" y="5985448"/>
                  <a:pt x="11754943" y="5983967"/>
                  <a:pt x="11760706" y="5981004"/>
                </a:cubicBezTo>
                <a:cubicBezTo>
                  <a:pt x="11766469" y="5978042"/>
                  <a:pt x="11771531" y="5974119"/>
                  <a:pt x="11775893" y="5969235"/>
                </a:cubicBezTo>
                <a:lnTo>
                  <a:pt x="11776577" y="5983690"/>
                </a:lnTo>
                <a:lnTo>
                  <a:pt x="11791813" y="5983690"/>
                </a:lnTo>
                <a:lnTo>
                  <a:pt x="11791813" y="5920108"/>
                </a:lnTo>
                <a:cubicBezTo>
                  <a:pt x="11791813" y="5913271"/>
                  <a:pt x="11790771" y="5907688"/>
                  <a:pt x="11788688" y="5903358"/>
                </a:cubicBezTo>
                <a:cubicBezTo>
                  <a:pt x="11786605" y="5899028"/>
                  <a:pt x="11783788" y="5895658"/>
                  <a:pt x="11780239" y="5893249"/>
                </a:cubicBezTo>
                <a:cubicBezTo>
                  <a:pt x="11776691" y="5890840"/>
                  <a:pt x="11772687" y="5889180"/>
                  <a:pt x="11768227" y="5888268"/>
                </a:cubicBezTo>
                <a:cubicBezTo>
                  <a:pt x="11763766" y="5887357"/>
                  <a:pt x="11759095" y="5886901"/>
                  <a:pt x="11754211" y="5886901"/>
                </a:cubicBezTo>
                <a:close/>
                <a:moveTo>
                  <a:pt x="11334525" y="5886901"/>
                </a:moveTo>
                <a:cubicBezTo>
                  <a:pt x="11324758" y="5886901"/>
                  <a:pt x="11316701" y="5888984"/>
                  <a:pt x="11310352" y="5893152"/>
                </a:cubicBezTo>
                <a:cubicBezTo>
                  <a:pt x="11304004" y="5897319"/>
                  <a:pt x="11299283" y="5903097"/>
                  <a:pt x="11296190" y="5910488"/>
                </a:cubicBezTo>
                <a:cubicBezTo>
                  <a:pt x="11293097" y="5917878"/>
                  <a:pt x="11291551" y="5926424"/>
                  <a:pt x="11291551" y="5936126"/>
                </a:cubicBezTo>
                <a:cubicBezTo>
                  <a:pt x="11291551" y="5945437"/>
                  <a:pt x="11293146" y="5953820"/>
                  <a:pt x="11296337" y="5961275"/>
                </a:cubicBezTo>
                <a:cubicBezTo>
                  <a:pt x="11299527" y="5968731"/>
                  <a:pt x="11304427" y="5974623"/>
                  <a:pt x="11311036" y="5978953"/>
                </a:cubicBezTo>
                <a:cubicBezTo>
                  <a:pt x="11317645" y="5983283"/>
                  <a:pt x="11326125" y="5985448"/>
                  <a:pt x="11336478" y="5985448"/>
                </a:cubicBezTo>
                <a:cubicBezTo>
                  <a:pt x="11344487" y="5985448"/>
                  <a:pt x="11351422" y="5984130"/>
                  <a:pt x="11357282" y="5981493"/>
                </a:cubicBezTo>
                <a:cubicBezTo>
                  <a:pt x="11363142" y="5978856"/>
                  <a:pt x="11367700" y="5975112"/>
                  <a:pt x="11370955" y="5970261"/>
                </a:cubicBezTo>
                <a:cubicBezTo>
                  <a:pt x="11374211" y="5965410"/>
                  <a:pt x="11375937" y="5959631"/>
                  <a:pt x="11376132" y="5952925"/>
                </a:cubicBezTo>
                <a:lnTo>
                  <a:pt x="11360017" y="5952925"/>
                </a:lnTo>
                <a:cubicBezTo>
                  <a:pt x="11359821" y="5959371"/>
                  <a:pt x="11357673" y="5964303"/>
                  <a:pt x="11353570" y="5967721"/>
                </a:cubicBezTo>
                <a:cubicBezTo>
                  <a:pt x="11349468" y="5971140"/>
                  <a:pt x="11343771" y="5972849"/>
                  <a:pt x="11336478" y="5972849"/>
                </a:cubicBezTo>
                <a:cubicBezTo>
                  <a:pt x="11329642" y="5972849"/>
                  <a:pt x="11324140" y="5971286"/>
                  <a:pt x="11319972" y="5968161"/>
                </a:cubicBezTo>
                <a:cubicBezTo>
                  <a:pt x="11315805" y="5965036"/>
                  <a:pt x="11312761" y="5960885"/>
                  <a:pt x="11310840" y="5955708"/>
                </a:cubicBezTo>
                <a:cubicBezTo>
                  <a:pt x="11308920" y="5950532"/>
                  <a:pt x="11307927" y="5944851"/>
                  <a:pt x="11307861" y="5938665"/>
                </a:cubicBezTo>
                <a:lnTo>
                  <a:pt x="11375643" y="5938665"/>
                </a:lnTo>
                <a:cubicBezTo>
                  <a:pt x="11375774" y="5938079"/>
                  <a:pt x="11375871" y="5937119"/>
                  <a:pt x="11375937" y="5935784"/>
                </a:cubicBezTo>
                <a:cubicBezTo>
                  <a:pt x="11376002" y="5934449"/>
                  <a:pt x="11376034" y="5933293"/>
                  <a:pt x="11376034" y="5932317"/>
                </a:cubicBezTo>
                <a:cubicBezTo>
                  <a:pt x="11376034" y="5917666"/>
                  <a:pt x="11372355" y="5906434"/>
                  <a:pt x="11364998" y="5898621"/>
                </a:cubicBezTo>
                <a:cubicBezTo>
                  <a:pt x="11357640" y="5890808"/>
                  <a:pt x="11347482" y="5886901"/>
                  <a:pt x="11334525" y="5886901"/>
                </a:cubicBezTo>
                <a:close/>
                <a:moveTo>
                  <a:pt x="11068411" y="5886901"/>
                </a:moveTo>
                <a:cubicBezTo>
                  <a:pt x="11060793" y="5886901"/>
                  <a:pt x="11054037" y="5888008"/>
                  <a:pt x="11048145" y="5890222"/>
                </a:cubicBezTo>
                <a:cubicBezTo>
                  <a:pt x="11042252" y="5892435"/>
                  <a:pt x="11037629" y="5895951"/>
                  <a:pt x="11034276" y="5900770"/>
                </a:cubicBezTo>
                <a:cubicBezTo>
                  <a:pt x="11030923" y="5905588"/>
                  <a:pt x="11029246" y="5911904"/>
                  <a:pt x="11029246" y="5919717"/>
                </a:cubicBezTo>
                <a:lnTo>
                  <a:pt x="11045068" y="5919717"/>
                </a:lnTo>
                <a:cubicBezTo>
                  <a:pt x="11045068" y="5912555"/>
                  <a:pt x="11047315" y="5907314"/>
                  <a:pt x="11051807" y="5903993"/>
                </a:cubicBezTo>
                <a:cubicBezTo>
                  <a:pt x="11056300" y="5900672"/>
                  <a:pt x="11061835" y="5899012"/>
                  <a:pt x="11068411" y="5899012"/>
                </a:cubicBezTo>
                <a:cubicBezTo>
                  <a:pt x="11074597" y="5899012"/>
                  <a:pt x="11079708" y="5900526"/>
                  <a:pt x="11083745" y="5903553"/>
                </a:cubicBezTo>
                <a:cubicBezTo>
                  <a:pt x="11087782" y="5906581"/>
                  <a:pt x="11089801" y="5912164"/>
                  <a:pt x="11089801" y="5920303"/>
                </a:cubicBezTo>
                <a:lnTo>
                  <a:pt x="11089801" y="5926945"/>
                </a:lnTo>
                <a:cubicBezTo>
                  <a:pt x="11076713" y="5927075"/>
                  <a:pt x="11065286" y="5927938"/>
                  <a:pt x="11055519" y="5929533"/>
                </a:cubicBezTo>
                <a:cubicBezTo>
                  <a:pt x="11045752" y="5931128"/>
                  <a:pt x="11038199" y="5934140"/>
                  <a:pt x="11032860" y="5938567"/>
                </a:cubicBezTo>
                <a:cubicBezTo>
                  <a:pt x="11027521" y="5942995"/>
                  <a:pt x="11024851" y="5949474"/>
                  <a:pt x="11024851" y="5958003"/>
                </a:cubicBezTo>
                <a:cubicBezTo>
                  <a:pt x="11024851" y="5963994"/>
                  <a:pt x="11026202" y="5969024"/>
                  <a:pt x="11028904" y="5973093"/>
                </a:cubicBezTo>
                <a:cubicBezTo>
                  <a:pt x="11031606" y="5977163"/>
                  <a:pt x="11035220" y="5980239"/>
                  <a:pt x="11039745" y="5982323"/>
                </a:cubicBezTo>
                <a:cubicBezTo>
                  <a:pt x="11044271" y="5984406"/>
                  <a:pt x="11049268" y="5985448"/>
                  <a:pt x="11054737" y="5985448"/>
                </a:cubicBezTo>
                <a:cubicBezTo>
                  <a:pt x="11062421" y="5985448"/>
                  <a:pt x="11069143" y="5983967"/>
                  <a:pt x="11074906" y="5981004"/>
                </a:cubicBezTo>
                <a:cubicBezTo>
                  <a:pt x="11080669" y="5978042"/>
                  <a:pt x="11085731" y="5974119"/>
                  <a:pt x="11090093" y="5969235"/>
                </a:cubicBezTo>
                <a:lnTo>
                  <a:pt x="11090777" y="5983690"/>
                </a:lnTo>
                <a:lnTo>
                  <a:pt x="11106013" y="5983690"/>
                </a:lnTo>
                <a:lnTo>
                  <a:pt x="11106013" y="5920108"/>
                </a:lnTo>
                <a:cubicBezTo>
                  <a:pt x="11106013" y="5913271"/>
                  <a:pt x="11104972" y="5907688"/>
                  <a:pt x="11102888" y="5903358"/>
                </a:cubicBezTo>
                <a:cubicBezTo>
                  <a:pt x="11100804" y="5899028"/>
                  <a:pt x="11097988" y="5895658"/>
                  <a:pt x="11094440" y="5893249"/>
                </a:cubicBezTo>
                <a:cubicBezTo>
                  <a:pt x="11090891" y="5890840"/>
                  <a:pt x="11086887" y="5889180"/>
                  <a:pt x="11082427" y="5888268"/>
                </a:cubicBezTo>
                <a:cubicBezTo>
                  <a:pt x="11077966" y="5887357"/>
                  <a:pt x="11073295" y="5886901"/>
                  <a:pt x="11068411" y="5886901"/>
                </a:cubicBezTo>
                <a:close/>
                <a:moveTo>
                  <a:pt x="10458225" y="5886901"/>
                </a:moveTo>
                <a:cubicBezTo>
                  <a:pt x="10448458" y="5886901"/>
                  <a:pt x="10440401" y="5888984"/>
                  <a:pt x="10434052" y="5893152"/>
                </a:cubicBezTo>
                <a:cubicBezTo>
                  <a:pt x="10427704" y="5897319"/>
                  <a:pt x="10422983" y="5903097"/>
                  <a:pt x="10419890" y="5910488"/>
                </a:cubicBezTo>
                <a:cubicBezTo>
                  <a:pt x="10416797" y="5917878"/>
                  <a:pt x="10415251" y="5926424"/>
                  <a:pt x="10415251" y="5936126"/>
                </a:cubicBezTo>
                <a:cubicBezTo>
                  <a:pt x="10415251" y="5945437"/>
                  <a:pt x="10416846" y="5953820"/>
                  <a:pt x="10420037" y="5961275"/>
                </a:cubicBezTo>
                <a:cubicBezTo>
                  <a:pt x="10423227" y="5968731"/>
                  <a:pt x="10428127" y="5974623"/>
                  <a:pt x="10434736" y="5978953"/>
                </a:cubicBezTo>
                <a:cubicBezTo>
                  <a:pt x="10441345" y="5983283"/>
                  <a:pt x="10449825" y="5985448"/>
                  <a:pt x="10460178" y="5985448"/>
                </a:cubicBezTo>
                <a:cubicBezTo>
                  <a:pt x="10468187" y="5985448"/>
                  <a:pt x="10475122" y="5984130"/>
                  <a:pt x="10480982" y="5981493"/>
                </a:cubicBezTo>
                <a:cubicBezTo>
                  <a:pt x="10486842" y="5978856"/>
                  <a:pt x="10491400" y="5975112"/>
                  <a:pt x="10494655" y="5970261"/>
                </a:cubicBezTo>
                <a:cubicBezTo>
                  <a:pt x="10497911" y="5965410"/>
                  <a:pt x="10499637" y="5959631"/>
                  <a:pt x="10499832" y="5952925"/>
                </a:cubicBezTo>
                <a:lnTo>
                  <a:pt x="10483717" y="5952925"/>
                </a:lnTo>
                <a:cubicBezTo>
                  <a:pt x="10483521" y="5959371"/>
                  <a:pt x="10481373" y="5964303"/>
                  <a:pt x="10477270" y="5967721"/>
                </a:cubicBezTo>
                <a:cubicBezTo>
                  <a:pt x="10473168" y="5971140"/>
                  <a:pt x="10467471" y="5972849"/>
                  <a:pt x="10460178" y="5972849"/>
                </a:cubicBezTo>
                <a:cubicBezTo>
                  <a:pt x="10453342" y="5972849"/>
                  <a:pt x="10447839" y="5971286"/>
                  <a:pt x="10443672" y="5968161"/>
                </a:cubicBezTo>
                <a:cubicBezTo>
                  <a:pt x="10439505" y="5965036"/>
                  <a:pt x="10436461" y="5960885"/>
                  <a:pt x="10434540" y="5955708"/>
                </a:cubicBezTo>
                <a:cubicBezTo>
                  <a:pt x="10432620" y="5950532"/>
                  <a:pt x="10431627" y="5944851"/>
                  <a:pt x="10431561" y="5938665"/>
                </a:cubicBezTo>
                <a:lnTo>
                  <a:pt x="10499343" y="5938665"/>
                </a:lnTo>
                <a:cubicBezTo>
                  <a:pt x="10499474" y="5938079"/>
                  <a:pt x="10499571" y="5937119"/>
                  <a:pt x="10499637" y="5935784"/>
                </a:cubicBezTo>
                <a:cubicBezTo>
                  <a:pt x="10499702" y="5934449"/>
                  <a:pt x="10499734" y="5933293"/>
                  <a:pt x="10499734" y="5932317"/>
                </a:cubicBezTo>
                <a:cubicBezTo>
                  <a:pt x="10499734" y="5917666"/>
                  <a:pt x="10496055" y="5906434"/>
                  <a:pt x="10488698" y="5898621"/>
                </a:cubicBezTo>
                <a:cubicBezTo>
                  <a:pt x="10481340" y="5890808"/>
                  <a:pt x="10471182" y="5886901"/>
                  <a:pt x="10458225" y="5886901"/>
                </a:cubicBezTo>
                <a:close/>
                <a:moveTo>
                  <a:pt x="9430111" y="5886901"/>
                </a:moveTo>
                <a:cubicBezTo>
                  <a:pt x="9422493" y="5886901"/>
                  <a:pt x="9415737" y="5888008"/>
                  <a:pt x="9409845" y="5890222"/>
                </a:cubicBezTo>
                <a:cubicBezTo>
                  <a:pt x="9403952" y="5892435"/>
                  <a:pt x="9399329" y="5895951"/>
                  <a:pt x="9395976" y="5900770"/>
                </a:cubicBezTo>
                <a:cubicBezTo>
                  <a:pt x="9392623" y="5905588"/>
                  <a:pt x="9390946" y="5911904"/>
                  <a:pt x="9390946" y="5919717"/>
                </a:cubicBezTo>
                <a:lnTo>
                  <a:pt x="9406768" y="5919717"/>
                </a:lnTo>
                <a:cubicBezTo>
                  <a:pt x="9406768" y="5912555"/>
                  <a:pt x="9409015" y="5907314"/>
                  <a:pt x="9413507" y="5903993"/>
                </a:cubicBezTo>
                <a:cubicBezTo>
                  <a:pt x="9418000" y="5900672"/>
                  <a:pt x="9423535" y="5899012"/>
                  <a:pt x="9430111" y="5899012"/>
                </a:cubicBezTo>
                <a:cubicBezTo>
                  <a:pt x="9436297" y="5899012"/>
                  <a:pt x="9441408" y="5900526"/>
                  <a:pt x="9445445" y="5903553"/>
                </a:cubicBezTo>
                <a:cubicBezTo>
                  <a:pt x="9449482" y="5906581"/>
                  <a:pt x="9451500" y="5912164"/>
                  <a:pt x="9451500" y="5920303"/>
                </a:cubicBezTo>
                <a:lnTo>
                  <a:pt x="9451500" y="5926945"/>
                </a:lnTo>
                <a:cubicBezTo>
                  <a:pt x="9438413" y="5927075"/>
                  <a:pt x="9426986" y="5927938"/>
                  <a:pt x="9417219" y="5929533"/>
                </a:cubicBezTo>
                <a:cubicBezTo>
                  <a:pt x="9407452" y="5931128"/>
                  <a:pt x="9399899" y="5934140"/>
                  <a:pt x="9394560" y="5938567"/>
                </a:cubicBezTo>
                <a:cubicBezTo>
                  <a:pt x="9389220" y="5942995"/>
                  <a:pt x="9386551" y="5949474"/>
                  <a:pt x="9386551" y="5958003"/>
                </a:cubicBezTo>
                <a:cubicBezTo>
                  <a:pt x="9386551" y="5963994"/>
                  <a:pt x="9387902" y="5969024"/>
                  <a:pt x="9390604" y="5973093"/>
                </a:cubicBezTo>
                <a:cubicBezTo>
                  <a:pt x="9393306" y="5977163"/>
                  <a:pt x="9396920" y="5980239"/>
                  <a:pt x="9401445" y="5982323"/>
                </a:cubicBezTo>
                <a:cubicBezTo>
                  <a:pt x="9405971" y="5984406"/>
                  <a:pt x="9410968" y="5985448"/>
                  <a:pt x="9416437" y="5985448"/>
                </a:cubicBezTo>
                <a:cubicBezTo>
                  <a:pt x="9424121" y="5985448"/>
                  <a:pt x="9430843" y="5983967"/>
                  <a:pt x="9436606" y="5981004"/>
                </a:cubicBezTo>
                <a:cubicBezTo>
                  <a:pt x="9442368" y="5978042"/>
                  <a:pt x="9447431" y="5974119"/>
                  <a:pt x="9451793" y="5969235"/>
                </a:cubicBezTo>
                <a:lnTo>
                  <a:pt x="9452477" y="5983690"/>
                </a:lnTo>
                <a:lnTo>
                  <a:pt x="9467713" y="5983690"/>
                </a:lnTo>
                <a:lnTo>
                  <a:pt x="9467713" y="5920108"/>
                </a:lnTo>
                <a:cubicBezTo>
                  <a:pt x="9467713" y="5913271"/>
                  <a:pt x="9466672" y="5907688"/>
                  <a:pt x="9464588" y="5903358"/>
                </a:cubicBezTo>
                <a:cubicBezTo>
                  <a:pt x="9462504" y="5899028"/>
                  <a:pt x="9459688" y="5895658"/>
                  <a:pt x="9456140" y="5893249"/>
                </a:cubicBezTo>
                <a:cubicBezTo>
                  <a:pt x="9452591" y="5890840"/>
                  <a:pt x="9448587" y="5889180"/>
                  <a:pt x="9444126" y="5888268"/>
                </a:cubicBezTo>
                <a:cubicBezTo>
                  <a:pt x="9439666" y="5887357"/>
                  <a:pt x="9434994" y="5886901"/>
                  <a:pt x="9430111" y="5886901"/>
                </a:cubicBezTo>
                <a:close/>
                <a:moveTo>
                  <a:pt x="10773917" y="5886705"/>
                </a:moveTo>
                <a:cubicBezTo>
                  <a:pt x="10764606" y="5886705"/>
                  <a:pt x="10756630" y="5888691"/>
                  <a:pt x="10749989" y="5892663"/>
                </a:cubicBezTo>
                <a:cubicBezTo>
                  <a:pt x="10743347" y="5896635"/>
                  <a:pt x="10738285" y="5902316"/>
                  <a:pt x="10734801" y="5909706"/>
                </a:cubicBezTo>
                <a:cubicBezTo>
                  <a:pt x="10731318" y="5917097"/>
                  <a:pt x="10729576" y="5925968"/>
                  <a:pt x="10729576" y="5936321"/>
                </a:cubicBezTo>
                <a:cubicBezTo>
                  <a:pt x="10729576" y="5946413"/>
                  <a:pt x="10731318" y="5955122"/>
                  <a:pt x="10734801" y="5962447"/>
                </a:cubicBezTo>
                <a:cubicBezTo>
                  <a:pt x="10738285" y="5969772"/>
                  <a:pt x="10743347" y="5975405"/>
                  <a:pt x="10749989" y="5979344"/>
                </a:cubicBezTo>
                <a:cubicBezTo>
                  <a:pt x="10756630" y="5983283"/>
                  <a:pt x="10764606" y="5985253"/>
                  <a:pt x="10773917" y="5985253"/>
                </a:cubicBezTo>
                <a:cubicBezTo>
                  <a:pt x="10783424" y="5985253"/>
                  <a:pt x="10791547" y="5983283"/>
                  <a:pt x="10798286" y="5979344"/>
                </a:cubicBezTo>
                <a:cubicBezTo>
                  <a:pt x="10805025" y="5975405"/>
                  <a:pt x="10810201" y="5969772"/>
                  <a:pt x="10813815" y="5962447"/>
                </a:cubicBezTo>
                <a:cubicBezTo>
                  <a:pt x="10817429" y="5955122"/>
                  <a:pt x="10819235" y="5946413"/>
                  <a:pt x="10819235" y="5936321"/>
                </a:cubicBezTo>
                <a:cubicBezTo>
                  <a:pt x="10819235" y="5925968"/>
                  <a:pt x="10817429" y="5917097"/>
                  <a:pt x="10813815" y="5909706"/>
                </a:cubicBezTo>
                <a:cubicBezTo>
                  <a:pt x="10810201" y="5902316"/>
                  <a:pt x="10805025" y="5896635"/>
                  <a:pt x="10798286" y="5892663"/>
                </a:cubicBezTo>
                <a:cubicBezTo>
                  <a:pt x="10791547" y="5888691"/>
                  <a:pt x="10783424" y="5886705"/>
                  <a:pt x="10773917" y="5886705"/>
                </a:cubicBezTo>
                <a:close/>
                <a:moveTo>
                  <a:pt x="10235485" y="5869711"/>
                </a:moveTo>
                <a:lnTo>
                  <a:pt x="10257753" y="5932121"/>
                </a:lnTo>
                <a:lnTo>
                  <a:pt x="10213021" y="5932121"/>
                </a:lnTo>
                <a:close/>
                <a:moveTo>
                  <a:pt x="9952619" y="5868441"/>
                </a:moveTo>
                <a:cubicBezTo>
                  <a:pt x="9957828" y="5868441"/>
                  <a:pt x="9962630" y="5869906"/>
                  <a:pt x="9967025" y="5872837"/>
                </a:cubicBezTo>
                <a:cubicBezTo>
                  <a:pt x="9971420" y="5875767"/>
                  <a:pt x="9974952" y="5880634"/>
                  <a:pt x="9977622" y="5887438"/>
                </a:cubicBezTo>
                <a:cubicBezTo>
                  <a:pt x="9978957" y="5890840"/>
                  <a:pt x="9979958" y="5894840"/>
                  <a:pt x="9980625" y="5899439"/>
                </a:cubicBezTo>
                <a:lnTo>
                  <a:pt x="9981116" y="5907081"/>
                </a:lnTo>
                <a:lnTo>
                  <a:pt x="9976743" y="5911806"/>
                </a:lnTo>
                <a:cubicBezTo>
                  <a:pt x="9973487" y="5914736"/>
                  <a:pt x="9969678" y="5917113"/>
                  <a:pt x="9965316" y="5918936"/>
                </a:cubicBezTo>
                <a:cubicBezTo>
                  <a:pt x="9960953" y="5920759"/>
                  <a:pt x="9955809" y="5921671"/>
                  <a:pt x="9949884" y="5921671"/>
                </a:cubicBezTo>
                <a:cubicBezTo>
                  <a:pt x="9942396" y="5921671"/>
                  <a:pt x="9936568" y="5919392"/>
                  <a:pt x="9932401" y="5914834"/>
                </a:cubicBezTo>
                <a:cubicBezTo>
                  <a:pt x="9928234" y="5910276"/>
                  <a:pt x="9926151" y="5904058"/>
                  <a:pt x="9926151" y="5896179"/>
                </a:cubicBezTo>
                <a:cubicBezTo>
                  <a:pt x="9926151" y="5888301"/>
                  <a:pt x="9928315" y="5881708"/>
                  <a:pt x="9932645" y="5876401"/>
                </a:cubicBezTo>
                <a:cubicBezTo>
                  <a:pt x="9936975" y="5871095"/>
                  <a:pt x="9943633" y="5868441"/>
                  <a:pt x="9952619" y="5868441"/>
                </a:cubicBezTo>
                <a:close/>
                <a:moveTo>
                  <a:pt x="9743069" y="5868441"/>
                </a:moveTo>
                <a:cubicBezTo>
                  <a:pt x="9748278" y="5868441"/>
                  <a:pt x="9753080" y="5869906"/>
                  <a:pt x="9757475" y="5872837"/>
                </a:cubicBezTo>
                <a:cubicBezTo>
                  <a:pt x="9761870" y="5875767"/>
                  <a:pt x="9765402" y="5880634"/>
                  <a:pt x="9768072" y="5887438"/>
                </a:cubicBezTo>
                <a:cubicBezTo>
                  <a:pt x="9769407" y="5890840"/>
                  <a:pt x="9770408" y="5894840"/>
                  <a:pt x="9771075" y="5899439"/>
                </a:cubicBezTo>
                <a:lnTo>
                  <a:pt x="9771566" y="5907081"/>
                </a:lnTo>
                <a:lnTo>
                  <a:pt x="9767193" y="5911806"/>
                </a:lnTo>
                <a:cubicBezTo>
                  <a:pt x="9763937" y="5914736"/>
                  <a:pt x="9760128" y="5917113"/>
                  <a:pt x="9755766" y="5918936"/>
                </a:cubicBezTo>
                <a:cubicBezTo>
                  <a:pt x="9751403" y="5920759"/>
                  <a:pt x="9746259" y="5921671"/>
                  <a:pt x="9740334" y="5921671"/>
                </a:cubicBezTo>
                <a:cubicBezTo>
                  <a:pt x="9732846" y="5921671"/>
                  <a:pt x="9727018" y="5919392"/>
                  <a:pt x="9722851" y="5914834"/>
                </a:cubicBezTo>
                <a:cubicBezTo>
                  <a:pt x="9718684" y="5910276"/>
                  <a:pt x="9716601" y="5904058"/>
                  <a:pt x="9716601" y="5896179"/>
                </a:cubicBezTo>
                <a:cubicBezTo>
                  <a:pt x="9716601" y="5888301"/>
                  <a:pt x="9718765" y="5881708"/>
                  <a:pt x="9723095" y="5876401"/>
                </a:cubicBezTo>
                <a:cubicBezTo>
                  <a:pt x="9727425" y="5871095"/>
                  <a:pt x="9734083" y="5868441"/>
                  <a:pt x="9743069" y="5868441"/>
                </a:cubicBezTo>
                <a:close/>
                <a:moveTo>
                  <a:pt x="10915918" y="5866976"/>
                </a:moveTo>
                <a:lnTo>
                  <a:pt x="10938675" y="5866976"/>
                </a:lnTo>
                <a:cubicBezTo>
                  <a:pt x="10950004" y="5866976"/>
                  <a:pt x="10959429" y="5868832"/>
                  <a:pt x="10966950" y="5872544"/>
                </a:cubicBezTo>
                <a:cubicBezTo>
                  <a:pt x="10974470" y="5876255"/>
                  <a:pt x="10980103" y="5881871"/>
                  <a:pt x="10983847" y="5889391"/>
                </a:cubicBezTo>
                <a:cubicBezTo>
                  <a:pt x="10987591" y="5896912"/>
                  <a:pt x="10989462" y="5906402"/>
                  <a:pt x="10989462" y="5917862"/>
                </a:cubicBezTo>
                <a:cubicBezTo>
                  <a:pt x="10989462" y="5929387"/>
                  <a:pt x="10987623" y="5938942"/>
                  <a:pt x="10983944" y="5946527"/>
                </a:cubicBezTo>
                <a:cubicBezTo>
                  <a:pt x="10980265" y="5954113"/>
                  <a:pt x="10974682" y="5959745"/>
                  <a:pt x="10967194" y="5963424"/>
                </a:cubicBezTo>
                <a:cubicBezTo>
                  <a:pt x="10959706" y="5967103"/>
                  <a:pt x="10950200" y="5968942"/>
                  <a:pt x="10938675" y="5968942"/>
                </a:cubicBezTo>
                <a:lnTo>
                  <a:pt x="10915918" y="5968942"/>
                </a:lnTo>
                <a:close/>
                <a:moveTo>
                  <a:pt x="9535472" y="5855745"/>
                </a:moveTo>
                <a:cubicBezTo>
                  <a:pt x="9533454" y="5858610"/>
                  <a:pt x="9530670" y="5861605"/>
                  <a:pt x="9527121" y="5864730"/>
                </a:cubicBezTo>
                <a:cubicBezTo>
                  <a:pt x="9523573" y="5867855"/>
                  <a:pt x="9519471" y="5870623"/>
                  <a:pt x="9514815" y="5873032"/>
                </a:cubicBezTo>
                <a:cubicBezTo>
                  <a:pt x="9510160" y="5875441"/>
                  <a:pt x="9505130" y="5877101"/>
                  <a:pt x="9499725" y="5878013"/>
                </a:cubicBezTo>
                <a:lnTo>
                  <a:pt x="9499725" y="5893445"/>
                </a:lnTo>
                <a:cubicBezTo>
                  <a:pt x="9505195" y="5892663"/>
                  <a:pt x="9510143" y="5891394"/>
                  <a:pt x="9514571" y="5889636"/>
                </a:cubicBezTo>
                <a:cubicBezTo>
                  <a:pt x="9518999" y="5887877"/>
                  <a:pt x="9522824" y="5885875"/>
                  <a:pt x="9526047" y="5883629"/>
                </a:cubicBezTo>
                <a:cubicBezTo>
                  <a:pt x="9529270" y="5881383"/>
                  <a:pt x="9531761" y="5879055"/>
                  <a:pt x="9533519" y="5876646"/>
                </a:cubicBezTo>
                <a:lnTo>
                  <a:pt x="9533519" y="5983690"/>
                </a:lnTo>
                <a:lnTo>
                  <a:pt x="9550611" y="5983690"/>
                </a:lnTo>
                <a:lnTo>
                  <a:pt x="9550611" y="5855745"/>
                </a:lnTo>
                <a:close/>
                <a:moveTo>
                  <a:pt x="9642200" y="5854573"/>
                </a:moveTo>
                <a:cubicBezTo>
                  <a:pt x="9632824" y="5854573"/>
                  <a:pt x="9624587" y="5856949"/>
                  <a:pt x="9617490" y="5861702"/>
                </a:cubicBezTo>
                <a:cubicBezTo>
                  <a:pt x="9610393" y="5866456"/>
                  <a:pt x="9604891" y="5873716"/>
                  <a:pt x="9600984" y="5883482"/>
                </a:cubicBezTo>
                <a:cubicBezTo>
                  <a:pt x="9597078" y="5893249"/>
                  <a:pt x="9595124" y="5905686"/>
                  <a:pt x="9595124" y="5920792"/>
                </a:cubicBezTo>
                <a:cubicBezTo>
                  <a:pt x="9595124" y="5936223"/>
                  <a:pt x="9597159" y="5948692"/>
                  <a:pt x="9601228" y="5958199"/>
                </a:cubicBezTo>
                <a:cubicBezTo>
                  <a:pt x="9605298" y="5967705"/>
                  <a:pt x="9610881" y="5974623"/>
                  <a:pt x="9617979" y="5978953"/>
                </a:cubicBezTo>
                <a:cubicBezTo>
                  <a:pt x="9625076" y="5983283"/>
                  <a:pt x="9633150" y="5985448"/>
                  <a:pt x="9642200" y="5985448"/>
                </a:cubicBezTo>
                <a:cubicBezTo>
                  <a:pt x="9651186" y="5985448"/>
                  <a:pt x="9658820" y="5983658"/>
                  <a:pt x="9665104" y="5980077"/>
                </a:cubicBezTo>
                <a:cubicBezTo>
                  <a:pt x="9671387" y="5976495"/>
                  <a:pt x="9676173" y="5971531"/>
                  <a:pt x="9679461" y="5965182"/>
                </a:cubicBezTo>
                <a:cubicBezTo>
                  <a:pt x="9682749" y="5958834"/>
                  <a:pt x="9684393" y="5951557"/>
                  <a:pt x="9684393" y="5943353"/>
                </a:cubicBezTo>
                <a:cubicBezTo>
                  <a:pt x="9684393" y="5934889"/>
                  <a:pt x="9682733" y="5927759"/>
                  <a:pt x="9679412" y="5921964"/>
                </a:cubicBezTo>
                <a:cubicBezTo>
                  <a:pt x="9676091" y="5916169"/>
                  <a:pt x="9671599" y="5911790"/>
                  <a:pt x="9665934" y="5908827"/>
                </a:cubicBezTo>
                <a:cubicBezTo>
                  <a:pt x="9660269" y="5905865"/>
                  <a:pt x="9653823" y="5904383"/>
                  <a:pt x="9646595" y="5904383"/>
                </a:cubicBezTo>
                <a:cubicBezTo>
                  <a:pt x="9640410" y="5904383"/>
                  <a:pt x="9634761" y="5905328"/>
                  <a:pt x="9629650" y="5907216"/>
                </a:cubicBezTo>
                <a:cubicBezTo>
                  <a:pt x="9624539" y="5909104"/>
                  <a:pt x="9619981" y="5911660"/>
                  <a:pt x="9615976" y="5914883"/>
                </a:cubicBezTo>
                <a:lnTo>
                  <a:pt x="9611890" y="5919204"/>
                </a:lnTo>
                <a:lnTo>
                  <a:pt x="9612335" y="5908171"/>
                </a:lnTo>
                <a:cubicBezTo>
                  <a:pt x="9613355" y="5896457"/>
                  <a:pt x="9615903" y="5887462"/>
                  <a:pt x="9619981" y="5881187"/>
                </a:cubicBezTo>
                <a:cubicBezTo>
                  <a:pt x="9625418" y="5872820"/>
                  <a:pt x="9632824" y="5868637"/>
                  <a:pt x="9642200" y="5868637"/>
                </a:cubicBezTo>
                <a:cubicBezTo>
                  <a:pt x="9648516" y="5868637"/>
                  <a:pt x="9653660" y="5870167"/>
                  <a:pt x="9657632" y="5873227"/>
                </a:cubicBezTo>
                <a:cubicBezTo>
                  <a:pt x="9661604" y="5876288"/>
                  <a:pt x="9664273" y="5880845"/>
                  <a:pt x="9665641" y="5886901"/>
                </a:cubicBezTo>
                <a:lnTo>
                  <a:pt x="9682049" y="5886901"/>
                </a:lnTo>
                <a:cubicBezTo>
                  <a:pt x="9680096" y="5876027"/>
                  <a:pt x="9675554" y="5867921"/>
                  <a:pt x="9668424" y="5862581"/>
                </a:cubicBezTo>
                <a:cubicBezTo>
                  <a:pt x="9661295" y="5857242"/>
                  <a:pt x="9652553" y="5854573"/>
                  <a:pt x="9642200" y="5854573"/>
                </a:cubicBezTo>
                <a:close/>
                <a:moveTo>
                  <a:pt x="9952423" y="5854475"/>
                </a:moveTo>
                <a:cubicBezTo>
                  <a:pt x="9943503" y="5854475"/>
                  <a:pt x="9935803" y="5856298"/>
                  <a:pt x="9929325" y="5859944"/>
                </a:cubicBezTo>
                <a:cubicBezTo>
                  <a:pt x="9922846" y="5863591"/>
                  <a:pt x="9917865" y="5868588"/>
                  <a:pt x="9914381" y="5874936"/>
                </a:cubicBezTo>
                <a:cubicBezTo>
                  <a:pt x="9910898" y="5881285"/>
                  <a:pt x="9909156" y="5888529"/>
                  <a:pt x="9909156" y="5896668"/>
                </a:cubicBezTo>
                <a:cubicBezTo>
                  <a:pt x="9909156" y="5904937"/>
                  <a:pt x="9910800" y="5911985"/>
                  <a:pt x="9914089" y="5917813"/>
                </a:cubicBezTo>
                <a:cubicBezTo>
                  <a:pt x="9917377" y="5923640"/>
                  <a:pt x="9921934" y="5928068"/>
                  <a:pt x="9927762" y="5931096"/>
                </a:cubicBezTo>
                <a:cubicBezTo>
                  <a:pt x="9933590" y="5934123"/>
                  <a:pt x="9940280" y="5935637"/>
                  <a:pt x="9947833" y="5935637"/>
                </a:cubicBezTo>
                <a:cubicBezTo>
                  <a:pt x="9954084" y="5935637"/>
                  <a:pt x="9959667" y="5934628"/>
                  <a:pt x="9964583" y="5932610"/>
                </a:cubicBezTo>
                <a:cubicBezTo>
                  <a:pt x="9969499" y="5930591"/>
                  <a:pt x="9973796" y="5927987"/>
                  <a:pt x="9977475" y="5924796"/>
                </a:cubicBezTo>
                <a:lnTo>
                  <a:pt x="9981626" y="5920323"/>
                </a:lnTo>
                <a:lnTo>
                  <a:pt x="9981626" y="5920596"/>
                </a:lnTo>
                <a:cubicBezTo>
                  <a:pt x="9981626" y="5938372"/>
                  <a:pt x="9978794" y="5951297"/>
                  <a:pt x="9973129" y="5959371"/>
                </a:cubicBezTo>
                <a:cubicBezTo>
                  <a:pt x="9967464" y="5967445"/>
                  <a:pt x="9959716" y="5971482"/>
                  <a:pt x="9949884" y="5971482"/>
                </a:cubicBezTo>
                <a:cubicBezTo>
                  <a:pt x="9943112" y="5971482"/>
                  <a:pt x="9937708" y="5969805"/>
                  <a:pt x="9933671" y="5966452"/>
                </a:cubicBezTo>
                <a:cubicBezTo>
                  <a:pt x="9929634" y="5963098"/>
                  <a:pt x="9927095" y="5958655"/>
                  <a:pt x="9926053" y="5953120"/>
                </a:cubicBezTo>
                <a:lnTo>
                  <a:pt x="9909547" y="5953120"/>
                </a:lnTo>
                <a:cubicBezTo>
                  <a:pt x="9910524" y="5960022"/>
                  <a:pt x="9912819" y="5965882"/>
                  <a:pt x="9916433" y="5970700"/>
                </a:cubicBezTo>
                <a:cubicBezTo>
                  <a:pt x="9920046" y="5975519"/>
                  <a:pt x="9924702" y="5979181"/>
                  <a:pt x="9930399" y="5981688"/>
                </a:cubicBezTo>
                <a:cubicBezTo>
                  <a:pt x="9936096" y="5984195"/>
                  <a:pt x="9942591" y="5985448"/>
                  <a:pt x="9949884" y="5985448"/>
                </a:cubicBezTo>
                <a:cubicBezTo>
                  <a:pt x="9959651" y="5985448"/>
                  <a:pt x="9968180" y="5983072"/>
                  <a:pt x="9975473" y="5978318"/>
                </a:cubicBezTo>
                <a:cubicBezTo>
                  <a:pt x="9982766" y="5973565"/>
                  <a:pt x="9988430" y="5966305"/>
                  <a:pt x="9992467" y="5956538"/>
                </a:cubicBezTo>
                <a:cubicBezTo>
                  <a:pt x="9996504" y="5946772"/>
                  <a:pt x="9998523" y="5934303"/>
                  <a:pt x="9998523" y="5919131"/>
                </a:cubicBezTo>
                <a:cubicBezTo>
                  <a:pt x="9998523" y="5903700"/>
                  <a:pt x="9996521" y="5891231"/>
                  <a:pt x="9992516" y="5881724"/>
                </a:cubicBezTo>
                <a:cubicBezTo>
                  <a:pt x="9988512" y="5872218"/>
                  <a:pt x="9983042" y="5865300"/>
                  <a:pt x="9976108" y="5860970"/>
                </a:cubicBezTo>
                <a:cubicBezTo>
                  <a:pt x="9969173" y="5856640"/>
                  <a:pt x="9961279" y="5854475"/>
                  <a:pt x="9952423" y="5854475"/>
                </a:cubicBezTo>
                <a:close/>
                <a:moveTo>
                  <a:pt x="9848918" y="5854475"/>
                </a:moveTo>
                <a:cubicBezTo>
                  <a:pt x="9840844" y="5854475"/>
                  <a:pt x="9833763" y="5855972"/>
                  <a:pt x="9827675" y="5858968"/>
                </a:cubicBezTo>
                <a:cubicBezTo>
                  <a:pt x="9821587" y="5861963"/>
                  <a:pt x="9816818" y="5866211"/>
                  <a:pt x="9813367" y="5871713"/>
                </a:cubicBezTo>
                <a:cubicBezTo>
                  <a:pt x="9809916" y="5877215"/>
                  <a:pt x="9808190" y="5883743"/>
                  <a:pt x="9808190" y="5891296"/>
                </a:cubicBezTo>
                <a:lnTo>
                  <a:pt x="9824501" y="5891296"/>
                </a:lnTo>
                <a:cubicBezTo>
                  <a:pt x="9824501" y="5884524"/>
                  <a:pt x="9826650" y="5879055"/>
                  <a:pt x="9830947" y="5874888"/>
                </a:cubicBezTo>
                <a:cubicBezTo>
                  <a:pt x="9835244" y="5870720"/>
                  <a:pt x="9841300" y="5868637"/>
                  <a:pt x="9849113" y="5868637"/>
                </a:cubicBezTo>
                <a:cubicBezTo>
                  <a:pt x="9856015" y="5868637"/>
                  <a:pt x="9861582" y="5870216"/>
                  <a:pt x="9865815" y="5873374"/>
                </a:cubicBezTo>
                <a:cubicBezTo>
                  <a:pt x="9870047" y="5876532"/>
                  <a:pt x="9872163" y="5881301"/>
                  <a:pt x="9872163" y="5887682"/>
                </a:cubicBezTo>
                <a:cubicBezTo>
                  <a:pt x="9872163" y="5894389"/>
                  <a:pt x="9870014" y="5899760"/>
                  <a:pt x="9865717" y="5903797"/>
                </a:cubicBezTo>
                <a:cubicBezTo>
                  <a:pt x="9861419" y="5907834"/>
                  <a:pt x="9855201" y="5909853"/>
                  <a:pt x="9847062" y="5909853"/>
                </a:cubicBezTo>
                <a:lnTo>
                  <a:pt x="9839151" y="5909853"/>
                </a:lnTo>
                <a:lnTo>
                  <a:pt x="9839151" y="5923722"/>
                </a:lnTo>
                <a:lnTo>
                  <a:pt x="9846672" y="5923722"/>
                </a:lnTo>
                <a:cubicBezTo>
                  <a:pt x="9855722" y="5923722"/>
                  <a:pt x="9862852" y="5925610"/>
                  <a:pt x="9868061" y="5929387"/>
                </a:cubicBezTo>
                <a:cubicBezTo>
                  <a:pt x="9873270" y="5933163"/>
                  <a:pt x="9875874" y="5939056"/>
                  <a:pt x="9875874" y="5947065"/>
                </a:cubicBezTo>
                <a:cubicBezTo>
                  <a:pt x="9875874" y="5955399"/>
                  <a:pt x="9873514" y="5961552"/>
                  <a:pt x="9868793" y="5965524"/>
                </a:cubicBezTo>
                <a:cubicBezTo>
                  <a:pt x="9864073" y="5969496"/>
                  <a:pt x="9857610" y="5971482"/>
                  <a:pt x="9849406" y="5971482"/>
                </a:cubicBezTo>
                <a:cubicBezTo>
                  <a:pt x="9840551" y="5971482"/>
                  <a:pt x="9833633" y="5969121"/>
                  <a:pt x="9828652" y="5964401"/>
                </a:cubicBezTo>
                <a:cubicBezTo>
                  <a:pt x="9823671" y="5959680"/>
                  <a:pt x="9821180" y="5953348"/>
                  <a:pt x="9821180" y="5945404"/>
                </a:cubicBezTo>
                <a:lnTo>
                  <a:pt x="9804869" y="5945404"/>
                </a:lnTo>
                <a:cubicBezTo>
                  <a:pt x="9804869" y="5958296"/>
                  <a:pt x="9808939" y="5968194"/>
                  <a:pt x="9817078" y="5975095"/>
                </a:cubicBezTo>
                <a:cubicBezTo>
                  <a:pt x="9825217" y="5981997"/>
                  <a:pt x="9836058" y="5985448"/>
                  <a:pt x="9849602" y="5985448"/>
                </a:cubicBezTo>
                <a:cubicBezTo>
                  <a:pt x="9858197" y="5985448"/>
                  <a:pt x="9865733" y="5983983"/>
                  <a:pt x="9872212" y="5981053"/>
                </a:cubicBezTo>
                <a:cubicBezTo>
                  <a:pt x="9878691" y="5978123"/>
                  <a:pt x="9883737" y="5973858"/>
                  <a:pt x="9887351" y="5968259"/>
                </a:cubicBezTo>
                <a:cubicBezTo>
                  <a:pt x="9890964" y="5962659"/>
                  <a:pt x="9892771" y="5955822"/>
                  <a:pt x="9892771" y="5947748"/>
                </a:cubicBezTo>
                <a:cubicBezTo>
                  <a:pt x="9892771" y="5938698"/>
                  <a:pt x="9890183" y="5931503"/>
                  <a:pt x="9885006" y="5926164"/>
                </a:cubicBezTo>
                <a:cubicBezTo>
                  <a:pt x="9879830" y="5920824"/>
                  <a:pt x="9873303" y="5917438"/>
                  <a:pt x="9865424" y="5916006"/>
                </a:cubicBezTo>
                <a:cubicBezTo>
                  <a:pt x="9872326" y="5914053"/>
                  <a:pt x="9877893" y="5910618"/>
                  <a:pt x="9882125" y="5905702"/>
                </a:cubicBezTo>
                <a:cubicBezTo>
                  <a:pt x="9886358" y="5900786"/>
                  <a:pt x="9888474" y="5894519"/>
                  <a:pt x="9888474" y="5886901"/>
                </a:cubicBezTo>
                <a:cubicBezTo>
                  <a:pt x="9888474" y="5879738"/>
                  <a:pt x="9886699" y="5873764"/>
                  <a:pt x="9883151" y="5868979"/>
                </a:cubicBezTo>
                <a:cubicBezTo>
                  <a:pt x="9879602" y="5864193"/>
                  <a:pt x="9874833" y="5860579"/>
                  <a:pt x="9868842" y="5858137"/>
                </a:cubicBezTo>
                <a:cubicBezTo>
                  <a:pt x="9862852" y="5855696"/>
                  <a:pt x="9856211" y="5854475"/>
                  <a:pt x="9848918" y="5854475"/>
                </a:cubicBezTo>
                <a:close/>
                <a:moveTo>
                  <a:pt x="9742873" y="5854475"/>
                </a:moveTo>
                <a:cubicBezTo>
                  <a:pt x="9733953" y="5854475"/>
                  <a:pt x="9726253" y="5856298"/>
                  <a:pt x="9719775" y="5859944"/>
                </a:cubicBezTo>
                <a:cubicBezTo>
                  <a:pt x="9713296" y="5863591"/>
                  <a:pt x="9708315" y="5868588"/>
                  <a:pt x="9704831" y="5874936"/>
                </a:cubicBezTo>
                <a:cubicBezTo>
                  <a:pt x="9701348" y="5881285"/>
                  <a:pt x="9699606" y="5888529"/>
                  <a:pt x="9699606" y="5896668"/>
                </a:cubicBezTo>
                <a:cubicBezTo>
                  <a:pt x="9699606" y="5904937"/>
                  <a:pt x="9701250" y="5911985"/>
                  <a:pt x="9704538" y="5917813"/>
                </a:cubicBezTo>
                <a:cubicBezTo>
                  <a:pt x="9707827" y="5923640"/>
                  <a:pt x="9712384" y="5928068"/>
                  <a:pt x="9718212" y="5931096"/>
                </a:cubicBezTo>
                <a:cubicBezTo>
                  <a:pt x="9724040" y="5934123"/>
                  <a:pt x="9730730" y="5935637"/>
                  <a:pt x="9738283" y="5935637"/>
                </a:cubicBezTo>
                <a:cubicBezTo>
                  <a:pt x="9744534" y="5935637"/>
                  <a:pt x="9750117" y="5934628"/>
                  <a:pt x="9755033" y="5932610"/>
                </a:cubicBezTo>
                <a:cubicBezTo>
                  <a:pt x="9759949" y="5930591"/>
                  <a:pt x="9764246" y="5927987"/>
                  <a:pt x="9767925" y="5924796"/>
                </a:cubicBezTo>
                <a:lnTo>
                  <a:pt x="9772076" y="5920323"/>
                </a:lnTo>
                <a:lnTo>
                  <a:pt x="9772076" y="5920596"/>
                </a:lnTo>
                <a:cubicBezTo>
                  <a:pt x="9772076" y="5938372"/>
                  <a:pt x="9769244" y="5951297"/>
                  <a:pt x="9763579" y="5959371"/>
                </a:cubicBezTo>
                <a:cubicBezTo>
                  <a:pt x="9757914" y="5967445"/>
                  <a:pt x="9750166" y="5971482"/>
                  <a:pt x="9740334" y="5971482"/>
                </a:cubicBezTo>
                <a:cubicBezTo>
                  <a:pt x="9733562" y="5971482"/>
                  <a:pt x="9728158" y="5969805"/>
                  <a:pt x="9724121" y="5966452"/>
                </a:cubicBezTo>
                <a:cubicBezTo>
                  <a:pt x="9720084" y="5963098"/>
                  <a:pt x="9717545" y="5958655"/>
                  <a:pt x="9716503" y="5953120"/>
                </a:cubicBezTo>
                <a:lnTo>
                  <a:pt x="9699997" y="5953120"/>
                </a:lnTo>
                <a:cubicBezTo>
                  <a:pt x="9700974" y="5960022"/>
                  <a:pt x="9703269" y="5965882"/>
                  <a:pt x="9706883" y="5970700"/>
                </a:cubicBezTo>
                <a:cubicBezTo>
                  <a:pt x="9710496" y="5975519"/>
                  <a:pt x="9715152" y="5979181"/>
                  <a:pt x="9720849" y="5981688"/>
                </a:cubicBezTo>
                <a:cubicBezTo>
                  <a:pt x="9726546" y="5984195"/>
                  <a:pt x="9733041" y="5985448"/>
                  <a:pt x="9740334" y="5985448"/>
                </a:cubicBezTo>
                <a:cubicBezTo>
                  <a:pt x="9750101" y="5985448"/>
                  <a:pt x="9758630" y="5983072"/>
                  <a:pt x="9765923" y="5978318"/>
                </a:cubicBezTo>
                <a:cubicBezTo>
                  <a:pt x="9773216" y="5973565"/>
                  <a:pt x="9778880" y="5966305"/>
                  <a:pt x="9782917" y="5956538"/>
                </a:cubicBezTo>
                <a:cubicBezTo>
                  <a:pt x="9786954" y="5946772"/>
                  <a:pt x="9788973" y="5934303"/>
                  <a:pt x="9788973" y="5919131"/>
                </a:cubicBezTo>
                <a:cubicBezTo>
                  <a:pt x="9788973" y="5903700"/>
                  <a:pt x="9786971" y="5891231"/>
                  <a:pt x="9782966" y="5881724"/>
                </a:cubicBezTo>
                <a:cubicBezTo>
                  <a:pt x="9778962" y="5872218"/>
                  <a:pt x="9773492" y="5865300"/>
                  <a:pt x="9766558" y="5860970"/>
                </a:cubicBezTo>
                <a:cubicBezTo>
                  <a:pt x="9759623" y="5856640"/>
                  <a:pt x="9751729" y="5854475"/>
                  <a:pt x="9742873" y="5854475"/>
                </a:cubicBezTo>
                <a:close/>
                <a:moveTo>
                  <a:pt x="11667323" y="5852229"/>
                </a:moveTo>
                <a:lnTo>
                  <a:pt x="11667323" y="5952925"/>
                </a:lnTo>
                <a:cubicBezTo>
                  <a:pt x="11667323" y="5959371"/>
                  <a:pt x="11668072" y="5964889"/>
                  <a:pt x="11669570" y="5969479"/>
                </a:cubicBezTo>
                <a:cubicBezTo>
                  <a:pt x="11671067" y="5974070"/>
                  <a:pt x="11673867" y="5977586"/>
                  <a:pt x="11677969" y="5980028"/>
                </a:cubicBezTo>
                <a:cubicBezTo>
                  <a:pt x="11682071" y="5982469"/>
                  <a:pt x="11687997" y="5983690"/>
                  <a:pt x="11695745" y="5983690"/>
                </a:cubicBezTo>
                <a:lnTo>
                  <a:pt x="11701214" y="5983690"/>
                </a:lnTo>
                <a:lnTo>
                  <a:pt x="11701214" y="5970407"/>
                </a:lnTo>
                <a:lnTo>
                  <a:pt x="11696819" y="5970407"/>
                </a:lnTo>
                <a:cubicBezTo>
                  <a:pt x="11691024" y="5970407"/>
                  <a:pt x="11687362" y="5968845"/>
                  <a:pt x="11685831" y="5965719"/>
                </a:cubicBezTo>
                <a:cubicBezTo>
                  <a:pt x="11684301" y="5962594"/>
                  <a:pt x="11683536" y="5958069"/>
                  <a:pt x="11683536" y="5952143"/>
                </a:cubicBezTo>
                <a:lnTo>
                  <a:pt x="11683536" y="5852229"/>
                </a:lnTo>
                <a:close/>
                <a:moveTo>
                  <a:pt x="11491529" y="5852229"/>
                </a:moveTo>
                <a:lnTo>
                  <a:pt x="11538801" y="5983690"/>
                </a:lnTo>
                <a:lnTo>
                  <a:pt x="11559311" y="5983690"/>
                </a:lnTo>
                <a:lnTo>
                  <a:pt x="11607071" y="5852229"/>
                </a:lnTo>
                <a:lnTo>
                  <a:pt x="11588514" y="5852229"/>
                </a:lnTo>
                <a:lnTo>
                  <a:pt x="11549251" y="5965133"/>
                </a:lnTo>
                <a:lnTo>
                  <a:pt x="11510184" y="5852229"/>
                </a:lnTo>
                <a:close/>
                <a:moveTo>
                  <a:pt x="11400623" y="5852229"/>
                </a:moveTo>
                <a:lnTo>
                  <a:pt x="11400623" y="5952925"/>
                </a:lnTo>
                <a:cubicBezTo>
                  <a:pt x="11400623" y="5959371"/>
                  <a:pt x="11401372" y="5964889"/>
                  <a:pt x="11402870" y="5969479"/>
                </a:cubicBezTo>
                <a:cubicBezTo>
                  <a:pt x="11404367" y="5974070"/>
                  <a:pt x="11407167" y="5977586"/>
                  <a:pt x="11411269" y="5980028"/>
                </a:cubicBezTo>
                <a:cubicBezTo>
                  <a:pt x="11415371" y="5982469"/>
                  <a:pt x="11421297" y="5983690"/>
                  <a:pt x="11429045" y="5983690"/>
                </a:cubicBezTo>
                <a:lnTo>
                  <a:pt x="11434514" y="5983690"/>
                </a:lnTo>
                <a:lnTo>
                  <a:pt x="11434514" y="5970407"/>
                </a:lnTo>
                <a:lnTo>
                  <a:pt x="11430119" y="5970407"/>
                </a:lnTo>
                <a:cubicBezTo>
                  <a:pt x="11424324" y="5970407"/>
                  <a:pt x="11420662" y="5968845"/>
                  <a:pt x="11419131" y="5965719"/>
                </a:cubicBezTo>
                <a:cubicBezTo>
                  <a:pt x="11417601" y="5962594"/>
                  <a:pt x="11416836" y="5958069"/>
                  <a:pt x="11416836" y="5952143"/>
                </a:cubicBezTo>
                <a:lnTo>
                  <a:pt x="11416836" y="5852229"/>
                </a:lnTo>
                <a:close/>
                <a:moveTo>
                  <a:pt x="10898338" y="5852229"/>
                </a:moveTo>
                <a:lnTo>
                  <a:pt x="10898338" y="5983690"/>
                </a:lnTo>
                <a:lnTo>
                  <a:pt x="10942581" y="5983690"/>
                </a:lnTo>
                <a:cubicBezTo>
                  <a:pt x="10956255" y="5983690"/>
                  <a:pt x="10967943" y="5981118"/>
                  <a:pt x="10977645" y="5975974"/>
                </a:cubicBezTo>
                <a:cubicBezTo>
                  <a:pt x="10987346" y="5970831"/>
                  <a:pt x="10994753" y="5963343"/>
                  <a:pt x="10999864" y="5953511"/>
                </a:cubicBezTo>
                <a:cubicBezTo>
                  <a:pt x="11004975" y="5943679"/>
                  <a:pt x="11007531" y="5931828"/>
                  <a:pt x="11007531" y="5917959"/>
                </a:cubicBezTo>
                <a:cubicBezTo>
                  <a:pt x="11007531" y="5904156"/>
                  <a:pt x="11004992" y="5892338"/>
                  <a:pt x="10999913" y="5882506"/>
                </a:cubicBezTo>
                <a:cubicBezTo>
                  <a:pt x="10994834" y="5872674"/>
                  <a:pt x="10987444" y="5865170"/>
                  <a:pt x="10977742" y="5859993"/>
                </a:cubicBezTo>
                <a:cubicBezTo>
                  <a:pt x="10968040" y="5854817"/>
                  <a:pt x="10956320" y="5852229"/>
                  <a:pt x="10942581" y="5852229"/>
                </a:cubicBezTo>
                <a:close/>
                <a:moveTo>
                  <a:pt x="10524323" y="5852229"/>
                </a:moveTo>
                <a:lnTo>
                  <a:pt x="10524323" y="5952925"/>
                </a:lnTo>
                <a:cubicBezTo>
                  <a:pt x="10524323" y="5959371"/>
                  <a:pt x="10525072" y="5964889"/>
                  <a:pt x="10526570" y="5969479"/>
                </a:cubicBezTo>
                <a:cubicBezTo>
                  <a:pt x="10528067" y="5974070"/>
                  <a:pt x="10530867" y="5977586"/>
                  <a:pt x="10534969" y="5980028"/>
                </a:cubicBezTo>
                <a:cubicBezTo>
                  <a:pt x="10539071" y="5982469"/>
                  <a:pt x="10544997" y="5983690"/>
                  <a:pt x="10552745" y="5983690"/>
                </a:cubicBezTo>
                <a:lnTo>
                  <a:pt x="10558214" y="5983690"/>
                </a:lnTo>
                <a:lnTo>
                  <a:pt x="10558214" y="5970407"/>
                </a:lnTo>
                <a:lnTo>
                  <a:pt x="10553819" y="5970407"/>
                </a:lnTo>
                <a:cubicBezTo>
                  <a:pt x="10548024" y="5970407"/>
                  <a:pt x="10544362" y="5968845"/>
                  <a:pt x="10542831" y="5965719"/>
                </a:cubicBezTo>
                <a:cubicBezTo>
                  <a:pt x="10541301" y="5962594"/>
                  <a:pt x="10540536" y="5958069"/>
                  <a:pt x="10540536" y="5952143"/>
                </a:cubicBezTo>
                <a:lnTo>
                  <a:pt x="10540536" y="5852229"/>
                </a:lnTo>
                <a:close/>
                <a:moveTo>
                  <a:pt x="10370784" y="5852229"/>
                </a:moveTo>
                <a:lnTo>
                  <a:pt x="10370784" y="5903407"/>
                </a:lnTo>
                <a:cubicBezTo>
                  <a:pt x="10367723" y="5898328"/>
                  <a:pt x="10363687" y="5894307"/>
                  <a:pt x="10358673" y="5891345"/>
                </a:cubicBezTo>
                <a:cubicBezTo>
                  <a:pt x="10353659" y="5888382"/>
                  <a:pt x="10347767" y="5886901"/>
                  <a:pt x="10340995" y="5886901"/>
                </a:cubicBezTo>
                <a:cubicBezTo>
                  <a:pt x="10332856" y="5886901"/>
                  <a:pt x="10325791" y="5888740"/>
                  <a:pt x="10319801" y="5892419"/>
                </a:cubicBezTo>
                <a:cubicBezTo>
                  <a:pt x="10313811" y="5896098"/>
                  <a:pt x="10309171" y="5901551"/>
                  <a:pt x="10305883" y="5908779"/>
                </a:cubicBezTo>
                <a:cubicBezTo>
                  <a:pt x="10302595" y="5916006"/>
                  <a:pt x="10300951" y="5925024"/>
                  <a:pt x="10300951" y="5935833"/>
                </a:cubicBezTo>
                <a:cubicBezTo>
                  <a:pt x="10300951" y="5946706"/>
                  <a:pt x="10302497" y="5955838"/>
                  <a:pt x="10305590" y="5963229"/>
                </a:cubicBezTo>
                <a:cubicBezTo>
                  <a:pt x="10308683" y="5970619"/>
                  <a:pt x="10313062" y="5976170"/>
                  <a:pt x="10318727" y="5979881"/>
                </a:cubicBezTo>
                <a:cubicBezTo>
                  <a:pt x="10324391" y="5983593"/>
                  <a:pt x="10331098" y="5985448"/>
                  <a:pt x="10338846" y="5985448"/>
                </a:cubicBezTo>
                <a:cubicBezTo>
                  <a:pt x="10346074" y="5985448"/>
                  <a:pt x="10352357" y="5984000"/>
                  <a:pt x="10357696" y="5981102"/>
                </a:cubicBezTo>
                <a:cubicBezTo>
                  <a:pt x="10363035" y="5978205"/>
                  <a:pt x="10367398" y="5974444"/>
                  <a:pt x="10370784" y="5969821"/>
                </a:cubicBezTo>
                <a:lnTo>
                  <a:pt x="10371663" y="5983690"/>
                </a:lnTo>
                <a:lnTo>
                  <a:pt x="10387095" y="5983690"/>
                </a:lnTo>
                <a:lnTo>
                  <a:pt x="10387095" y="5852229"/>
                </a:lnTo>
                <a:close/>
                <a:moveTo>
                  <a:pt x="10226304" y="5852229"/>
                </a:moveTo>
                <a:lnTo>
                  <a:pt x="10177079" y="5983690"/>
                </a:lnTo>
                <a:lnTo>
                  <a:pt x="10195148" y="5983690"/>
                </a:lnTo>
                <a:lnTo>
                  <a:pt x="10208236" y="5946869"/>
                </a:lnTo>
                <a:lnTo>
                  <a:pt x="10262735" y="5946869"/>
                </a:lnTo>
                <a:lnTo>
                  <a:pt x="10275236" y="5983690"/>
                </a:lnTo>
                <a:lnTo>
                  <a:pt x="10293403" y="5983690"/>
                </a:lnTo>
                <a:lnTo>
                  <a:pt x="10244861" y="5852229"/>
                </a:lnTo>
                <a:close/>
                <a:moveTo>
                  <a:pt x="11628879" y="5851740"/>
                </a:moveTo>
                <a:cubicBezTo>
                  <a:pt x="11625819" y="5851740"/>
                  <a:pt x="11623361" y="5852635"/>
                  <a:pt x="11621505" y="5854426"/>
                </a:cubicBezTo>
                <a:cubicBezTo>
                  <a:pt x="11619649" y="5856217"/>
                  <a:pt x="11618722" y="5858479"/>
                  <a:pt x="11618722" y="5861214"/>
                </a:cubicBezTo>
                <a:cubicBezTo>
                  <a:pt x="11618722" y="5863949"/>
                  <a:pt x="11619649" y="5866211"/>
                  <a:pt x="11621505" y="5868002"/>
                </a:cubicBezTo>
                <a:cubicBezTo>
                  <a:pt x="11623361" y="5869793"/>
                  <a:pt x="11625819" y="5870688"/>
                  <a:pt x="11628879" y="5870688"/>
                </a:cubicBezTo>
                <a:cubicBezTo>
                  <a:pt x="11631939" y="5870688"/>
                  <a:pt x="11634414" y="5869793"/>
                  <a:pt x="11636302" y="5868002"/>
                </a:cubicBezTo>
                <a:cubicBezTo>
                  <a:pt x="11638190" y="5866211"/>
                  <a:pt x="11639134" y="5863949"/>
                  <a:pt x="11639134" y="5861214"/>
                </a:cubicBezTo>
                <a:cubicBezTo>
                  <a:pt x="11639134" y="5858479"/>
                  <a:pt x="11638190" y="5856217"/>
                  <a:pt x="11636302" y="5854426"/>
                </a:cubicBezTo>
                <a:cubicBezTo>
                  <a:pt x="11634414" y="5852635"/>
                  <a:pt x="11631939" y="5851740"/>
                  <a:pt x="11628879" y="5851740"/>
                </a:cubicBezTo>
                <a:close/>
                <a:moveTo>
                  <a:pt x="11257404" y="5851740"/>
                </a:moveTo>
                <a:cubicBezTo>
                  <a:pt x="11254344" y="5851740"/>
                  <a:pt x="11251886" y="5852635"/>
                  <a:pt x="11250030" y="5854426"/>
                </a:cubicBezTo>
                <a:cubicBezTo>
                  <a:pt x="11248175" y="5856217"/>
                  <a:pt x="11247247" y="5858479"/>
                  <a:pt x="11247247" y="5861214"/>
                </a:cubicBezTo>
                <a:cubicBezTo>
                  <a:pt x="11247247" y="5863949"/>
                  <a:pt x="11248175" y="5866211"/>
                  <a:pt x="11250030" y="5868002"/>
                </a:cubicBezTo>
                <a:cubicBezTo>
                  <a:pt x="11251886" y="5869793"/>
                  <a:pt x="11254344" y="5870688"/>
                  <a:pt x="11257404" y="5870688"/>
                </a:cubicBezTo>
                <a:cubicBezTo>
                  <a:pt x="11260465" y="5870688"/>
                  <a:pt x="11262939" y="5869793"/>
                  <a:pt x="11264827" y="5868002"/>
                </a:cubicBezTo>
                <a:cubicBezTo>
                  <a:pt x="11266715" y="5866211"/>
                  <a:pt x="11267659" y="5863949"/>
                  <a:pt x="11267659" y="5861214"/>
                </a:cubicBezTo>
                <a:cubicBezTo>
                  <a:pt x="11267659" y="5858479"/>
                  <a:pt x="11266715" y="5856217"/>
                  <a:pt x="11264827" y="5854426"/>
                </a:cubicBezTo>
                <a:cubicBezTo>
                  <a:pt x="11262939" y="5852635"/>
                  <a:pt x="11260465" y="5851740"/>
                  <a:pt x="11257404" y="5851740"/>
                </a:cubicBezTo>
                <a:close/>
                <a:moveTo>
                  <a:pt x="10581129" y="5851740"/>
                </a:moveTo>
                <a:cubicBezTo>
                  <a:pt x="10578069" y="5851740"/>
                  <a:pt x="10575611" y="5852635"/>
                  <a:pt x="10573755" y="5854426"/>
                </a:cubicBezTo>
                <a:cubicBezTo>
                  <a:pt x="10571899" y="5856217"/>
                  <a:pt x="10570972" y="5858479"/>
                  <a:pt x="10570972" y="5861214"/>
                </a:cubicBezTo>
                <a:cubicBezTo>
                  <a:pt x="10570972" y="5863949"/>
                  <a:pt x="10571899" y="5866211"/>
                  <a:pt x="10573755" y="5868002"/>
                </a:cubicBezTo>
                <a:cubicBezTo>
                  <a:pt x="10575611" y="5869793"/>
                  <a:pt x="10578069" y="5870688"/>
                  <a:pt x="10581129" y="5870688"/>
                </a:cubicBezTo>
                <a:cubicBezTo>
                  <a:pt x="10584189" y="5870688"/>
                  <a:pt x="10586664" y="5869793"/>
                  <a:pt x="10588552" y="5868002"/>
                </a:cubicBezTo>
                <a:cubicBezTo>
                  <a:pt x="10590440" y="5866211"/>
                  <a:pt x="10591384" y="5863949"/>
                  <a:pt x="10591384" y="5861214"/>
                </a:cubicBezTo>
                <a:cubicBezTo>
                  <a:pt x="10591384" y="5858479"/>
                  <a:pt x="10590440" y="5856217"/>
                  <a:pt x="10588552" y="5854426"/>
                </a:cubicBezTo>
                <a:cubicBezTo>
                  <a:pt x="10586664" y="5852635"/>
                  <a:pt x="10584189" y="5851740"/>
                  <a:pt x="10581129" y="5851740"/>
                </a:cubicBezTo>
                <a:close/>
                <a:moveTo>
                  <a:pt x="8467060" y="5037480"/>
                </a:moveTo>
                <a:lnTo>
                  <a:pt x="8467060" y="5048838"/>
                </a:lnTo>
                <a:cubicBezTo>
                  <a:pt x="8467060" y="5062490"/>
                  <a:pt x="8465397" y="5072815"/>
                  <a:pt x="8462070" y="5079813"/>
                </a:cubicBezTo>
                <a:cubicBezTo>
                  <a:pt x="8457710" y="5088876"/>
                  <a:pt x="8450884" y="5096017"/>
                  <a:pt x="8441592" y="5101237"/>
                </a:cubicBezTo>
                <a:cubicBezTo>
                  <a:pt x="8432299" y="5106457"/>
                  <a:pt x="8421688" y="5109067"/>
                  <a:pt x="8409757" y="5109067"/>
                </a:cubicBezTo>
                <a:cubicBezTo>
                  <a:pt x="8397711" y="5109067"/>
                  <a:pt x="8388562" y="5106313"/>
                  <a:pt x="8382309" y="5100807"/>
                </a:cubicBezTo>
                <a:cubicBezTo>
                  <a:pt x="8376057" y="5095300"/>
                  <a:pt x="8372931" y="5088417"/>
                  <a:pt x="8372931" y="5080157"/>
                </a:cubicBezTo>
                <a:cubicBezTo>
                  <a:pt x="8372931" y="5074765"/>
                  <a:pt x="8374365" y="5069860"/>
                  <a:pt x="8377233" y="5065444"/>
                </a:cubicBezTo>
                <a:cubicBezTo>
                  <a:pt x="8380101" y="5061027"/>
                  <a:pt x="8384174" y="5057671"/>
                  <a:pt x="8389451" y="5055377"/>
                </a:cubicBezTo>
                <a:cubicBezTo>
                  <a:pt x="8394728" y="5053082"/>
                  <a:pt x="8403734" y="5051017"/>
                  <a:pt x="8416468" y="5049182"/>
                </a:cubicBezTo>
                <a:cubicBezTo>
                  <a:pt x="8438953" y="5045970"/>
                  <a:pt x="8455817" y="5042069"/>
                  <a:pt x="8467060" y="5037480"/>
                </a:cubicBezTo>
                <a:close/>
                <a:moveTo>
                  <a:pt x="7362160" y="5037480"/>
                </a:moveTo>
                <a:lnTo>
                  <a:pt x="7362160" y="5048838"/>
                </a:lnTo>
                <a:cubicBezTo>
                  <a:pt x="7362160" y="5062490"/>
                  <a:pt x="7360497" y="5072815"/>
                  <a:pt x="7357170" y="5079813"/>
                </a:cubicBezTo>
                <a:cubicBezTo>
                  <a:pt x="7352811" y="5088876"/>
                  <a:pt x="7345985" y="5096017"/>
                  <a:pt x="7336692" y="5101237"/>
                </a:cubicBezTo>
                <a:cubicBezTo>
                  <a:pt x="7327400" y="5106457"/>
                  <a:pt x="7316788" y="5109067"/>
                  <a:pt x="7304857" y="5109067"/>
                </a:cubicBezTo>
                <a:cubicBezTo>
                  <a:pt x="7292811" y="5109067"/>
                  <a:pt x="7283662" y="5106313"/>
                  <a:pt x="7277410" y="5100807"/>
                </a:cubicBezTo>
                <a:cubicBezTo>
                  <a:pt x="7271157" y="5095300"/>
                  <a:pt x="7268031" y="5088417"/>
                  <a:pt x="7268031" y="5080157"/>
                </a:cubicBezTo>
                <a:cubicBezTo>
                  <a:pt x="7268031" y="5074765"/>
                  <a:pt x="7269465" y="5069860"/>
                  <a:pt x="7272333" y="5065444"/>
                </a:cubicBezTo>
                <a:cubicBezTo>
                  <a:pt x="7275201" y="5061027"/>
                  <a:pt x="7279274" y="5057671"/>
                  <a:pt x="7284551" y="5055377"/>
                </a:cubicBezTo>
                <a:cubicBezTo>
                  <a:pt x="7289828" y="5053082"/>
                  <a:pt x="7298834" y="5051017"/>
                  <a:pt x="7311568" y="5049182"/>
                </a:cubicBezTo>
                <a:cubicBezTo>
                  <a:pt x="7334054" y="5045970"/>
                  <a:pt x="7350918" y="5042069"/>
                  <a:pt x="7362160" y="5037480"/>
                </a:cubicBezTo>
                <a:close/>
                <a:moveTo>
                  <a:pt x="6762085" y="5037480"/>
                </a:moveTo>
                <a:lnTo>
                  <a:pt x="6762085" y="5048838"/>
                </a:lnTo>
                <a:cubicBezTo>
                  <a:pt x="6762085" y="5062490"/>
                  <a:pt x="6760422" y="5072815"/>
                  <a:pt x="6757095" y="5079813"/>
                </a:cubicBezTo>
                <a:cubicBezTo>
                  <a:pt x="6752735" y="5088876"/>
                  <a:pt x="6745909" y="5096017"/>
                  <a:pt x="6736617" y="5101237"/>
                </a:cubicBezTo>
                <a:cubicBezTo>
                  <a:pt x="6727324" y="5106457"/>
                  <a:pt x="6716713" y="5109067"/>
                  <a:pt x="6704782" y="5109067"/>
                </a:cubicBezTo>
                <a:cubicBezTo>
                  <a:pt x="6692736" y="5109067"/>
                  <a:pt x="6683587" y="5106313"/>
                  <a:pt x="6677334" y="5100807"/>
                </a:cubicBezTo>
                <a:cubicBezTo>
                  <a:pt x="6671082" y="5095300"/>
                  <a:pt x="6667956" y="5088417"/>
                  <a:pt x="6667956" y="5080157"/>
                </a:cubicBezTo>
                <a:cubicBezTo>
                  <a:pt x="6667956" y="5074765"/>
                  <a:pt x="6669390" y="5069860"/>
                  <a:pt x="6672258" y="5065444"/>
                </a:cubicBezTo>
                <a:cubicBezTo>
                  <a:pt x="6675126" y="5061027"/>
                  <a:pt x="6679199" y="5057671"/>
                  <a:pt x="6684476" y="5055377"/>
                </a:cubicBezTo>
                <a:cubicBezTo>
                  <a:pt x="6689753" y="5053082"/>
                  <a:pt x="6698759" y="5051017"/>
                  <a:pt x="6711493" y="5049182"/>
                </a:cubicBezTo>
                <a:cubicBezTo>
                  <a:pt x="6733978" y="5045970"/>
                  <a:pt x="6750842" y="5042069"/>
                  <a:pt x="6762085" y="5037480"/>
                </a:cubicBezTo>
                <a:close/>
                <a:moveTo>
                  <a:pt x="6209635" y="5037480"/>
                </a:moveTo>
                <a:lnTo>
                  <a:pt x="6209635" y="5048838"/>
                </a:lnTo>
                <a:cubicBezTo>
                  <a:pt x="6209635" y="5062490"/>
                  <a:pt x="6207972" y="5072815"/>
                  <a:pt x="6204646" y="5079813"/>
                </a:cubicBezTo>
                <a:cubicBezTo>
                  <a:pt x="6200286" y="5088876"/>
                  <a:pt x="6193460" y="5096017"/>
                  <a:pt x="6184167" y="5101237"/>
                </a:cubicBezTo>
                <a:cubicBezTo>
                  <a:pt x="6174875" y="5106457"/>
                  <a:pt x="6164263" y="5109067"/>
                  <a:pt x="6152332" y="5109067"/>
                </a:cubicBezTo>
                <a:cubicBezTo>
                  <a:pt x="6140286" y="5109067"/>
                  <a:pt x="6131138" y="5106313"/>
                  <a:pt x="6124885" y="5100807"/>
                </a:cubicBezTo>
                <a:cubicBezTo>
                  <a:pt x="6118632" y="5095300"/>
                  <a:pt x="6115506" y="5088417"/>
                  <a:pt x="6115506" y="5080157"/>
                </a:cubicBezTo>
                <a:cubicBezTo>
                  <a:pt x="6115506" y="5074765"/>
                  <a:pt x="6116940" y="5069860"/>
                  <a:pt x="6119809" y="5065444"/>
                </a:cubicBezTo>
                <a:cubicBezTo>
                  <a:pt x="6122676" y="5061027"/>
                  <a:pt x="6126749" y="5057671"/>
                  <a:pt x="6132026" y="5055377"/>
                </a:cubicBezTo>
                <a:cubicBezTo>
                  <a:pt x="6137303" y="5053082"/>
                  <a:pt x="6146309" y="5051017"/>
                  <a:pt x="6159043" y="5049182"/>
                </a:cubicBezTo>
                <a:cubicBezTo>
                  <a:pt x="6181529" y="5045970"/>
                  <a:pt x="6198393" y="5042069"/>
                  <a:pt x="6209635" y="5037480"/>
                </a:cubicBezTo>
                <a:close/>
                <a:moveTo>
                  <a:pt x="4780885" y="5037480"/>
                </a:moveTo>
                <a:lnTo>
                  <a:pt x="4780885" y="5048838"/>
                </a:lnTo>
                <a:cubicBezTo>
                  <a:pt x="4780885" y="5062490"/>
                  <a:pt x="4779222" y="5072815"/>
                  <a:pt x="4775895" y="5079813"/>
                </a:cubicBezTo>
                <a:cubicBezTo>
                  <a:pt x="4771535" y="5088876"/>
                  <a:pt x="4764710" y="5096017"/>
                  <a:pt x="4755417" y="5101237"/>
                </a:cubicBezTo>
                <a:cubicBezTo>
                  <a:pt x="4746125" y="5106457"/>
                  <a:pt x="4735513" y="5109067"/>
                  <a:pt x="4723582" y="5109067"/>
                </a:cubicBezTo>
                <a:cubicBezTo>
                  <a:pt x="4711537" y="5109067"/>
                  <a:pt x="4702387" y="5106313"/>
                  <a:pt x="4696135" y="5100807"/>
                </a:cubicBezTo>
                <a:cubicBezTo>
                  <a:pt x="4689882" y="5095300"/>
                  <a:pt x="4686757" y="5088417"/>
                  <a:pt x="4686757" y="5080157"/>
                </a:cubicBezTo>
                <a:cubicBezTo>
                  <a:pt x="4686757" y="5074765"/>
                  <a:pt x="4688190" y="5069860"/>
                  <a:pt x="4691058" y="5065444"/>
                </a:cubicBezTo>
                <a:cubicBezTo>
                  <a:pt x="4693926" y="5061027"/>
                  <a:pt x="4697999" y="5057671"/>
                  <a:pt x="4703276" y="5055377"/>
                </a:cubicBezTo>
                <a:cubicBezTo>
                  <a:pt x="4708553" y="5053082"/>
                  <a:pt x="4717559" y="5051017"/>
                  <a:pt x="4730293" y="5049182"/>
                </a:cubicBezTo>
                <a:cubicBezTo>
                  <a:pt x="4752778" y="5045970"/>
                  <a:pt x="4769643" y="5042069"/>
                  <a:pt x="4780885" y="5037480"/>
                </a:cubicBezTo>
                <a:close/>
                <a:moveTo>
                  <a:pt x="5314244" y="4967959"/>
                </a:moveTo>
                <a:cubicBezTo>
                  <a:pt x="5328354" y="4967959"/>
                  <a:pt x="5340228" y="4973810"/>
                  <a:pt x="5349865" y="4985511"/>
                </a:cubicBezTo>
                <a:cubicBezTo>
                  <a:pt x="5359501" y="4997213"/>
                  <a:pt x="5364319" y="5015568"/>
                  <a:pt x="5364319" y="5040578"/>
                </a:cubicBezTo>
                <a:cubicBezTo>
                  <a:pt x="5364319" y="5063293"/>
                  <a:pt x="5359587" y="5080185"/>
                  <a:pt x="5350123" y="5091256"/>
                </a:cubicBezTo>
                <a:cubicBezTo>
                  <a:pt x="5340658" y="5102327"/>
                  <a:pt x="5329157" y="5107862"/>
                  <a:pt x="5315620" y="5107862"/>
                </a:cubicBezTo>
                <a:cubicBezTo>
                  <a:pt x="5302198" y="5107862"/>
                  <a:pt x="5290553" y="5102069"/>
                  <a:pt x="5280688" y="5090482"/>
                </a:cubicBezTo>
                <a:cubicBezTo>
                  <a:pt x="5270822" y="5078895"/>
                  <a:pt x="5265888" y="5061400"/>
                  <a:pt x="5265888" y="5037997"/>
                </a:cubicBezTo>
                <a:cubicBezTo>
                  <a:pt x="5265888" y="5013790"/>
                  <a:pt x="5270506" y="4996066"/>
                  <a:pt x="5279741" y="4984823"/>
                </a:cubicBezTo>
                <a:cubicBezTo>
                  <a:pt x="5288976" y="4973580"/>
                  <a:pt x="5300477" y="4967959"/>
                  <a:pt x="5314244" y="4967959"/>
                </a:cubicBezTo>
                <a:close/>
                <a:moveTo>
                  <a:pt x="7692336" y="4967787"/>
                </a:moveTo>
                <a:cubicBezTo>
                  <a:pt x="7708052" y="4967787"/>
                  <a:pt x="7720844" y="4973752"/>
                  <a:pt x="7730710" y="4985683"/>
                </a:cubicBezTo>
                <a:cubicBezTo>
                  <a:pt x="7737134" y="4993370"/>
                  <a:pt x="7741035" y="5004899"/>
                  <a:pt x="7742412" y="5020272"/>
                </a:cubicBezTo>
                <a:lnTo>
                  <a:pt x="7640367" y="5020272"/>
                </a:lnTo>
                <a:cubicBezTo>
                  <a:pt x="7641399" y="5004326"/>
                  <a:pt x="7646762" y="4991592"/>
                  <a:pt x="7656456" y="4982070"/>
                </a:cubicBezTo>
                <a:cubicBezTo>
                  <a:pt x="7666150" y="4972548"/>
                  <a:pt x="7678110" y="4967787"/>
                  <a:pt x="7692336" y="4967787"/>
                </a:cubicBezTo>
                <a:close/>
                <a:moveTo>
                  <a:pt x="8102911" y="4946449"/>
                </a:moveTo>
                <a:lnTo>
                  <a:pt x="8102911" y="5129200"/>
                </a:lnTo>
                <a:lnTo>
                  <a:pt x="8133885" y="5129200"/>
                </a:lnTo>
                <a:lnTo>
                  <a:pt x="8133885" y="4946449"/>
                </a:lnTo>
                <a:close/>
                <a:moveTo>
                  <a:pt x="7806775" y="4946449"/>
                </a:moveTo>
                <a:lnTo>
                  <a:pt x="7806775" y="5059679"/>
                </a:lnTo>
                <a:cubicBezTo>
                  <a:pt x="7806775" y="5072872"/>
                  <a:pt x="7807406" y="5082508"/>
                  <a:pt x="7808668" y="5088589"/>
                </a:cubicBezTo>
                <a:cubicBezTo>
                  <a:pt x="7810503" y="5097652"/>
                  <a:pt x="7813687" y="5105309"/>
                  <a:pt x="7818219" y="5111562"/>
                </a:cubicBezTo>
                <a:cubicBezTo>
                  <a:pt x="7822750" y="5117814"/>
                  <a:pt x="7829691" y="5123005"/>
                  <a:pt x="7839041" y="5127135"/>
                </a:cubicBezTo>
                <a:cubicBezTo>
                  <a:pt x="7848391" y="5131265"/>
                  <a:pt x="7858457" y="5133330"/>
                  <a:pt x="7869241" y="5133330"/>
                </a:cubicBezTo>
                <a:cubicBezTo>
                  <a:pt x="7893677" y="5133330"/>
                  <a:pt x="7913008" y="5123005"/>
                  <a:pt x="7927233" y="5102355"/>
                </a:cubicBezTo>
                <a:lnTo>
                  <a:pt x="7927233" y="5129200"/>
                </a:lnTo>
                <a:lnTo>
                  <a:pt x="7954938" y="5129200"/>
                </a:lnTo>
                <a:lnTo>
                  <a:pt x="7954938" y="4946449"/>
                </a:lnTo>
                <a:lnTo>
                  <a:pt x="7923963" y="4946449"/>
                </a:lnTo>
                <a:lnTo>
                  <a:pt x="7923963" y="5044364"/>
                </a:lnTo>
                <a:cubicBezTo>
                  <a:pt x="7923963" y="5059966"/>
                  <a:pt x="7922271" y="5071868"/>
                  <a:pt x="7918887" y="5080071"/>
                </a:cubicBezTo>
                <a:cubicBezTo>
                  <a:pt x="7915503" y="5088273"/>
                  <a:pt x="7909738" y="5094755"/>
                  <a:pt x="7901593" y="5099516"/>
                </a:cubicBezTo>
                <a:cubicBezTo>
                  <a:pt x="7893447" y="5104277"/>
                  <a:pt x="7884728" y="5106657"/>
                  <a:pt x="7875436" y="5106657"/>
                </a:cubicBezTo>
                <a:cubicBezTo>
                  <a:pt x="7866144" y="5106657"/>
                  <a:pt x="7858342" y="5104334"/>
                  <a:pt x="7852033" y="5099688"/>
                </a:cubicBezTo>
                <a:cubicBezTo>
                  <a:pt x="7845723" y="5095042"/>
                  <a:pt x="7841593" y="5088646"/>
                  <a:pt x="7839643" y="5080501"/>
                </a:cubicBezTo>
                <a:cubicBezTo>
                  <a:pt x="7838381" y="5074880"/>
                  <a:pt x="7837750" y="5063981"/>
                  <a:pt x="7837750" y="5047805"/>
                </a:cubicBezTo>
                <a:lnTo>
                  <a:pt x="7837750" y="4946449"/>
                </a:lnTo>
                <a:close/>
                <a:moveTo>
                  <a:pt x="6026461" y="4946449"/>
                </a:moveTo>
                <a:lnTo>
                  <a:pt x="6026461" y="5129200"/>
                </a:lnTo>
                <a:lnTo>
                  <a:pt x="6057435" y="5129200"/>
                </a:lnTo>
                <a:lnTo>
                  <a:pt x="6057435" y="4946449"/>
                </a:lnTo>
                <a:close/>
                <a:moveTo>
                  <a:pt x="5444575" y="4946449"/>
                </a:moveTo>
                <a:lnTo>
                  <a:pt x="5444575" y="5059679"/>
                </a:lnTo>
                <a:cubicBezTo>
                  <a:pt x="5444575" y="5072872"/>
                  <a:pt x="5445206" y="5082508"/>
                  <a:pt x="5446468" y="5088589"/>
                </a:cubicBezTo>
                <a:cubicBezTo>
                  <a:pt x="5448304" y="5097652"/>
                  <a:pt x="5451487" y="5105309"/>
                  <a:pt x="5456018" y="5111562"/>
                </a:cubicBezTo>
                <a:cubicBezTo>
                  <a:pt x="5460551" y="5117814"/>
                  <a:pt x="5467491" y="5123005"/>
                  <a:pt x="5476840" y="5127135"/>
                </a:cubicBezTo>
                <a:cubicBezTo>
                  <a:pt x="5486190" y="5131265"/>
                  <a:pt x="5496257" y="5133330"/>
                  <a:pt x="5507041" y="5133330"/>
                </a:cubicBezTo>
                <a:cubicBezTo>
                  <a:pt x="5531477" y="5133330"/>
                  <a:pt x="5550807" y="5123005"/>
                  <a:pt x="5565033" y="5102355"/>
                </a:cubicBezTo>
                <a:lnTo>
                  <a:pt x="5565033" y="5129200"/>
                </a:lnTo>
                <a:lnTo>
                  <a:pt x="5592738" y="5129200"/>
                </a:lnTo>
                <a:lnTo>
                  <a:pt x="5592738" y="4946449"/>
                </a:lnTo>
                <a:lnTo>
                  <a:pt x="5561763" y="4946449"/>
                </a:lnTo>
                <a:lnTo>
                  <a:pt x="5561763" y="5044364"/>
                </a:lnTo>
                <a:cubicBezTo>
                  <a:pt x="5561763" y="5059966"/>
                  <a:pt x="5560071" y="5071868"/>
                  <a:pt x="5556687" y="5080071"/>
                </a:cubicBezTo>
                <a:cubicBezTo>
                  <a:pt x="5553303" y="5088273"/>
                  <a:pt x="5547538" y="5094755"/>
                  <a:pt x="5539392" y="5099516"/>
                </a:cubicBezTo>
                <a:cubicBezTo>
                  <a:pt x="5531247" y="5104277"/>
                  <a:pt x="5522528" y="5106657"/>
                  <a:pt x="5513236" y="5106657"/>
                </a:cubicBezTo>
                <a:cubicBezTo>
                  <a:pt x="5503943" y="5106657"/>
                  <a:pt x="5496143" y="5104334"/>
                  <a:pt x="5489833" y="5099688"/>
                </a:cubicBezTo>
                <a:cubicBezTo>
                  <a:pt x="5483523" y="5095042"/>
                  <a:pt x="5479393" y="5088646"/>
                  <a:pt x="5477443" y="5080501"/>
                </a:cubicBezTo>
                <a:cubicBezTo>
                  <a:pt x="5476181" y="5074880"/>
                  <a:pt x="5475550" y="5063981"/>
                  <a:pt x="5475550" y="5047805"/>
                </a:cubicBezTo>
                <a:lnTo>
                  <a:pt x="5475550" y="4946449"/>
                </a:lnTo>
                <a:close/>
                <a:moveTo>
                  <a:pt x="8427653" y="4942319"/>
                </a:moveTo>
                <a:cubicBezTo>
                  <a:pt x="8411936" y="4942319"/>
                  <a:pt x="8398113" y="4944470"/>
                  <a:pt x="8386181" y="4948772"/>
                </a:cubicBezTo>
                <a:cubicBezTo>
                  <a:pt x="8374250" y="4953074"/>
                  <a:pt x="8365130" y="4959211"/>
                  <a:pt x="8358820" y="4967185"/>
                </a:cubicBezTo>
                <a:cubicBezTo>
                  <a:pt x="8352511" y="4975158"/>
                  <a:pt x="8347979" y="4985626"/>
                  <a:pt x="8345226" y="4998590"/>
                </a:cubicBezTo>
                <a:lnTo>
                  <a:pt x="8375512" y="5002720"/>
                </a:lnTo>
                <a:cubicBezTo>
                  <a:pt x="8378839" y="4989756"/>
                  <a:pt x="8383973" y="4980722"/>
                  <a:pt x="8390914" y="4975617"/>
                </a:cubicBezTo>
                <a:cubicBezTo>
                  <a:pt x="8397854" y="4970511"/>
                  <a:pt x="8408610" y="4967959"/>
                  <a:pt x="8423179" y="4967959"/>
                </a:cubicBezTo>
                <a:cubicBezTo>
                  <a:pt x="8438781" y="4967959"/>
                  <a:pt x="8450540" y="4971458"/>
                  <a:pt x="8458456" y="4978456"/>
                </a:cubicBezTo>
                <a:cubicBezTo>
                  <a:pt x="8464307" y="4983618"/>
                  <a:pt x="8467232" y="4992509"/>
                  <a:pt x="8467232" y="5005129"/>
                </a:cubicBezTo>
                <a:cubicBezTo>
                  <a:pt x="8467232" y="5006276"/>
                  <a:pt x="8467175" y="5008972"/>
                  <a:pt x="8467060" y="5013217"/>
                </a:cubicBezTo>
                <a:cubicBezTo>
                  <a:pt x="8455244" y="5017347"/>
                  <a:pt x="8436831" y="5020903"/>
                  <a:pt x="8411822" y="5023886"/>
                </a:cubicBezTo>
                <a:cubicBezTo>
                  <a:pt x="8399546" y="5025377"/>
                  <a:pt x="8390369" y="5026926"/>
                  <a:pt x="8384288" y="5028532"/>
                </a:cubicBezTo>
                <a:cubicBezTo>
                  <a:pt x="8376028" y="5030826"/>
                  <a:pt x="8368600" y="5034211"/>
                  <a:pt x="8362004" y="5038685"/>
                </a:cubicBezTo>
                <a:cubicBezTo>
                  <a:pt x="8355407" y="5043159"/>
                  <a:pt x="8350072" y="5049096"/>
                  <a:pt x="8346000" y="5056495"/>
                </a:cubicBezTo>
                <a:cubicBezTo>
                  <a:pt x="8341928" y="5063895"/>
                  <a:pt x="8339891" y="5072069"/>
                  <a:pt x="8339891" y="5081017"/>
                </a:cubicBezTo>
                <a:cubicBezTo>
                  <a:pt x="8339891" y="5096275"/>
                  <a:pt x="8345283" y="5108808"/>
                  <a:pt x="8356067" y="5118617"/>
                </a:cubicBezTo>
                <a:cubicBezTo>
                  <a:pt x="8366851" y="5128426"/>
                  <a:pt x="8382281" y="5133330"/>
                  <a:pt x="8402357" y="5133330"/>
                </a:cubicBezTo>
                <a:cubicBezTo>
                  <a:pt x="8414517" y="5133330"/>
                  <a:pt x="8425904" y="5131323"/>
                  <a:pt x="8436515" y="5127307"/>
                </a:cubicBezTo>
                <a:cubicBezTo>
                  <a:pt x="8447127" y="5123292"/>
                  <a:pt x="8458169" y="5116409"/>
                  <a:pt x="8469641" y="5106657"/>
                </a:cubicBezTo>
                <a:cubicBezTo>
                  <a:pt x="8470559" y="5115262"/>
                  <a:pt x="8472624" y="5122776"/>
                  <a:pt x="8475836" y="5129200"/>
                </a:cubicBezTo>
                <a:lnTo>
                  <a:pt x="8508188" y="5129200"/>
                </a:lnTo>
                <a:cubicBezTo>
                  <a:pt x="8504287" y="5122202"/>
                  <a:pt x="8501677" y="5114889"/>
                  <a:pt x="8500358" y="5107260"/>
                </a:cubicBezTo>
                <a:cubicBezTo>
                  <a:pt x="8499039" y="5099631"/>
                  <a:pt x="8498379" y="5081419"/>
                  <a:pt x="8498379" y="5052624"/>
                </a:cubicBezTo>
                <a:lnTo>
                  <a:pt x="8498379" y="5011324"/>
                </a:lnTo>
                <a:cubicBezTo>
                  <a:pt x="8498379" y="4997557"/>
                  <a:pt x="8497863" y="4988035"/>
                  <a:pt x="8496830" y="4982758"/>
                </a:cubicBezTo>
                <a:cubicBezTo>
                  <a:pt x="8494995" y="4974269"/>
                  <a:pt x="8491782" y="4967242"/>
                  <a:pt x="8487194" y="4961678"/>
                </a:cubicBezTo>
                <a:cubicBezTo>
                  <a:pt x="8482605" y="4956114"/>
                  <a:pt x="8475435" y="4951496"/>
                  <a:pt x="8465683" y="4947825"/>
                </a:cubicBezTo>
                <a:cubicBezTo>
                  <a:pt x="8455932" y="4944154"/>
                  <a:pt x="8443255" y="4942319"/>
                  <a:pt x="8427653" y="4942319"/>
                </a:cubicBezTo>
                <a:close/>
                <a:moveTo>
                  <a:pt x="8243237" y="4942319"/>
                </a:moveTo>
                <a:cubicBezTo>
                  <a:pt x="8227519" y="4942319"/>
                  <a:pt x="8212979" y="4946018"/>
                  <a:pt x="8199614" y="4953418"/>
                </a:cubicBezTo>
                <a:cubicBezTo>
                  <a:pt x="8186249" y="4960818"/>
                  <a:pt x="8176297" y="4971917"/>
                  <a:pt x="8169758" y="4986716"/>
                </a:cubicBezTo>
                <a:cubicBezTo>
                  <a:pt x="8163218" y="5001515"/>
                  <a:pt x="8159949" y="5018781"/>
                  <a:pt x="8159949" y="5038513"/>
                </a:cubicBezTo>
                <a:cubicBezTo>
                  <a:pt x="8159949" y="5069029"/>
                  <a:pt x="8167549" y="5092461"/>
                  <a:pt x="8182750" y="5108808"/>
                </a:cubicBezTo>
                <a:cubicBezTo>
                  <a:pt x="8197950" y="5125156"/>
                  <a:pt x="8218055" y="5133330"/>
                  <a:pt x="8243064" y="5133330"/>
                </a:cubicBezTo>
                <a:cubicBezTo>
                  <a:pt x="8263026" y="5133330"/>
                  <a:pt x="8279862" y="5127393"/>
                  <a:pt x="8293571" y="5115520"/>
                </a:cubicBezTo>
                <a:cubicBezTo>
                  <a:pt x="8307280" y="5103646"/>
                  <a:pt x="8315798" y="5087212"/>
                  <a:pt x="8319125" y="5066218"/>
                </a:cubicBezTo>
                <a:lnTo>
                  <a:pt x="8288666" y="5062260"/>
                </a:lnTo>
                <a:cubicBezTo>
                  <a:pt x="8286487" y="5077748"/>
                  <a:pt x="8281324" y="5089220"/>
                  <a:pt x="8273179" y="5096677"/>
                </a:cubicBezTo>
                <a:cubicBezTo>
                  <a:pt x="8265033" y="5104134"/>
                  <a:pt x="8254881" y="5107862"/>
                  <a:pt x="8242720" y="5107862"/>
                </a:cubicBezTo>
                <a:cubicBezTo>
                  <a:pt x="8227577" y="5107862"/>
                  <a:pt x="8215302" y="5102298"/>
                  <a:pt x="8205895" y="5091170"/>
                </a:cubicBezTo>
                <a:cubicBezTo>
                  <a:pt x="8196488" y="5080042"/>
                  <a:pt x="8191784" y="5062203"/>
                  <a:pt x="8191784" y="5037652"/>
                </a:cubicBezTo>
                <a:cubicBezTo>
                  <a:pt x="8191784" y="5013446"/>
                  <a:pt x="8196660" y="4995750"/>
                  <a:pt x="8206411" y="4984565"/>
                </a:cubicBezTo>
                <a:cubicBezTo>
                  <a:pt x="8216162" y="4973380"/>
                  <a:pt x="8228839" y="4967787"/>
                  <a:pt x="8244441" y="4967787"/>
                </a:cubicBezTo>
                <a:cubicBezTo>
                  <a:pt x="8254766" y="4967787"/>
                  <a:pt x="8263571" y="4970884"/>
                  <a:pt x="8270856" y="4977079"/>
                </a:cubicBezTo>
                <a:cubicBezTo>
                  <a:pt x="8278141" y="4983274"/>
                  <a:pt x="8283217" y="4992509"/>
                  <a:pt x="8286085" y="5004785"/>
                </a:cubicBezTo>
                <a:lnTo>
                  <a:pt x="8316200" y="5000138"/>
                </a:lnTo>
                <a:cubicBezTo>
                  <a:pt x="8312643" y="4981668"/>
                  <a:pt x="8304555" y="4967414"/>
                  <a:pt x="8291936" y="4957376"/>
                </a:cubicBezTo>
                <a:cubicBezTo>
                  <a:pt x="8279316" y="4947338"/>
                  <a:pt x="8263084" y="4942319"/>
                  <a:pt x="8243237" y="4942319"/>
                </a:cubicBezTo>
                <a:close/>
                <a:moveTo>
                  <a:pt x="7691991" y="4942319"/>
                </a:moveTo>
                <a:cubicBezTo>
                  <a:pt x="7666753" y="4942319"/>
                  <a:pt x="7646217" y="4950808"/>
                  <a:pt x="7630386" y="4967787"/>
                </a:cubicBezTo>
                <a:cubicBezTo>
                  <a:pt x="7614554" y="4984766"/>
                  <a:pt x="7606638" y="5008628"/>
                  <a:pt x="7606638" y="5039373"/>
                </a:cubicBezTo>
                <a:cubicBezTo>
                  <a:pt x="7606638" y="5069086"/>
                  <a:pt x="7614468" y="5092174"/>
                  <a:pt x="7630128" y="5108636"/>
                </a:cubicBezTo>
                <a:cubicBezTo>
                  <a:pt x="7645787" y="5125099"/>
                  <a:pt x="7666982" y="5133330"/>
                  <a:pt x="7693712" y="5133330"/>
                </a:cubicBezTo>
                <a:cubicBezTo>
                  <a:pt x="7714936" y="5133330"/>
                  <a:pt x="7732373" y="5128168"/>
                  <a:pt x="7746025" y="5117843"/>
                </a:cubicBezTo>
                <a:cubicBezTo>
                  <a:pt x="7759677" y="5107518"/>
                  <a:pt x="7769027" y="5093006"/>
                  <a:pt x="7774075" y="5074306"/>
                </a:cubicBezTo>
                <a:lnTo>
                  <a:pt x="7742067" y="5070348"/>
                </a:lnTo>
                <a:cubicBezTo>
                  <a:pt x="7737364" y="5083426"/>
                  <a:pt x="7730997" y="5092948"/>
                  <a:pt x="7722966" y="5098914"/>
                </a:cubicBezTo>
                <a:cubicBezTo>
                  <a:pt x="7714936" y="5104879"/>
                  <a:pt x="7705242" y="5107862"/>
                  <a:pt x="7693884" y="5107862"/>
                </a:cubicBezTo>
                <a:cubicBezTo>
                  <a:pt x="7678626" y="5107862"/>
                  <a:pt x="7665892" y="5102527"/>
                  <a:pt x="7655682" y="5091858"/>
                </a:cubicBezTo>
                <a:cubicBezTo>
                  <a:pt x="7645472" y="5081189"/>
                  <a:pt x="7639793" y="5065816"/>
                  <a:pt x="7638646" y="5045740"/>
                </a:cubicBezTo>
                <a:lnTo>
                  <a:pt x="7774935" y="5045740"/>
                </a:lnTo>
                <a:cubicBezTo>
                  <a:pt x="7775050" y="5042069"/>
                  <a:pt x="7775107" y="5039316"/>
                  <a:pt x="7775107" y="5037480"/>
                </a:cubicBezTo>
                <a:cubicBezTo>
                  <a:pt x="7775107" y="5007308"/>
                  <a:pt x="7767364" y="4983905"/>
                  <a:pt x="7751876" y="4967271"/>
                </a:cubicBezTo>
                <a:cubicBezTo>
                  <a:pt x="7736389" y="4950636"/>
                  <a:pt x="7716427" y="4942319"/>
                  <a:pt x="7691991" y="4942319"/>
                </a:cubicBezTo>
                <a:close/>
                <a:moveTo>
                  <a:pt x="7509812" y="4942319"/>
                </a:moveTo>
                <a:cubicBezTo>
                  <a:pt x="7494095" y="4942319"/>
                  <a:pt x="7479554" y="4946018"/>
                  <a:pt x="7466189" y="4953418"/>
                </a:cubicBezTo>
                <a:cubicBezTo>
                  <a:pt x="7452824" y="4960818"/>
                  <a:pt x="7442872" y="4971917"/>
                  <a:pt x="7436332" y="4986716"/>
                </a:cubicBezTo>
                <a:cubicBezTo>
                  <a:pt x="7429793" y="5001515"/>
                  <a:pt x="7426524" y="5018781"/>
                  <a:pt x="7426524" y="5038513"/>
                </a:cubicBezTo>
                <a:cubicBezTo>
                  <a:pt x="7426524" y="5069029"/>
                  <a:pt x="7434124" y="5092461"/>
                  <a:pt x="7449325" y="5108808"/>
                </a:cubicBezTo>
                <a:cubicBezTo>
                  <a:pt x="7464525" y="5125156"/>
                  <a:pt x="7484630" y="5133330"/>
                  <a:pt x="7509640" y="5133330"/>
                </a:cubicBezTo>
                <a:cubicBezTo>
                  <a:pt x="7529601" y="5133330"/>
                  <a:pt x="7546437" y="5127393"/>
                  <a:pt x="7560146" y="5115520"/>
                </a:cubicBezTo>
                <a:cubicBezTo>
                  <a:pt x="7573855" y="5103646"/>
                  <a:pt x="7582373" y="5087212"/>
                  <a:pt x="7585700" y="5066218"/>
                </a:cubicBezTo>
                <a:lnTo>
                  <a:pt x="7555242" y="5062260"/>
                </a:lnTo>
                <a:cubicBezTo>
                  <a:pt x="7553062" y="5077748"/>
                  <a:pt x="7547899" y="5089220"/>
                  <a:pt x="7539754" y="5096677"/>
                </a:cubicBezTo>
                <a:cubicBezTo>
                  <a:pt x="7531609" y="5104134"/>
                  <a:pt x="7521456" y="5107862"/>
                  <a:pt x="7509296" y="5107862"/>
                </a:cubicBezTo>
                <a:cubicBezTo>
                  <a:pt x="7494152" y="5107862"/>
                  <a:pt x="7481877" y="5102298"/>
                  <a:pt x="7472470" y="5091170"/>
                </a:cubicBezTo>
                <a:cubicBezTo>
                  <a:pt x="7463063" y="5080042"/>
                  <a:pt x="7458359" y="5062203"/>
                  <a:pt x="7458359" y="5037652"/>
                </a:cubicBezTo>
                <a:cubicBezTo>
                  <a:pt x="7458359" y="5013446"/>
                  <a:pt x="7463235" y="4995750"/>
                  <a:pt x="7472986" y="4984565"/>
                </a:cubicBezTo>
                <a:cubicBezTo>
                  <a:pt x="7482738" y="4973380"/>
                  <a:pt x="7495414" y="4967787"/>
                  <a:pt x="7511016" y="4967787"/>
                </a:cubicBezTo>
                <a:cubicBezTo>
                  <a:pt x="7521341" y="4967787"/>
                  <a:pt x="7530146" y="4970884"/>
                  <a:pt x="7537431" y="4977079"/>
                </a:cubicBezTo>
                <a:cubicBezTo>
                  <a:pt x="7544716" y="4983274"/>
                  <a:pt x="7549792" y="4992509"/>
                  <a:pt x="7552660" y="5004785"/>
                </a:cubicBezTo>
                <a:lnTo>
                  <a:pt x="7582775" y="5000138"/>
                </a:lnTo>
                <a:cubicBezTo>
                  <a:pt x="7579218" y="4981668"/>
                  <a:pt x="7571130" y="4967414"/>
                  <a:pt x="7558511" y="4957376"/>
                </a:cubicBezTo>
                <a:cubicBezTo>
                  <a:pt x="7545892" y="4947338"/>
                  <a:pt x="7529659" y="4942319"/>
                  <a:pt x="7509812" y="4942319"/>
                </a:cubicBezTo>
                <a:close/>
                <a:moveTo>
                  <a:pt x="7322753" y="4942319"/>
                </a:moveTo>
                <a:cubicBezTo>
                  <a:pt x="7307037" y="4942319"/>
                  <a:pt x="7293212" y="4944470"/>
                  <a:pt x="7281281" y="4948772"/>
                </a:cubicBezTo>
                <a:cubicBezTo>
                  <a:pt x="7269351" y="4953074"/>
                  <a:pt x="7260230" y="4959211"/>
                  <a:pt x="7253920" y="4967185"/>
                </a:cubicBezTo>
                <a:cubicBezTo>
                  <a:pt x="7247611" y="4975158"/>
                  <a:pt x="7243079" y="4985626"/>
                  <a:pt x="7240326" y="4998590"/>
                </a:cubicBezTo>
                <a:lnTo>
                  <a:pt x="7270612" y="5002720"/>
                </a:lnTo>
                <a:cubicBezTo>
                  <a:pt x="7273939" y="4989756"/>
                  <a:pt x="7279073" y="4980722"/>
                  <a:pt x="7286014" y="4975617"/>
                </a:cubicBezTo>
                <a:cubicBezTo>
                  <a:pt x="7292954" y="4970511"/>
                  <a:pt x="7303709" y="4967959"/>
                  <a:pt x="7318279" y="4967959"/>
                </a:cubicBezTo>
                <a:cubicBezTo>
                  <a:pt x="7333881" y="4967959"/>
                  <a:pt x="7345640" y="4971458"/>
                  <a:pt x="7353556" y="4978456"/>
                </a:cubicBezTo>
                <a:cubicBezTo>
                  <a:pt x="7359407" y="4983618"/>
                  <a:pt x="7362332" y="4992509"/>
                  <a:pt x="7362332" y="5005129"/>
                </a:cubicBezTo>
                <a:cubicBezTo>
                  <a:pt x="7362332" y="5006276"/>
                  <a:pt x="7362275" y="5008972"/>
                  <a:pt x="7362160" y="5013217"/>
                </a:cubicBezTo>
                <a:cubicBezTo>
                  <a:pt x="7350344" y="5017347"/>
                  <a:pt x="7331931" y="5020903"/>
                  <a:pt x="7306922" y="5023886"/>
                </a:cubicBezTo>
                <a:cubicBezTo>
                  <a:pt x="7294647" y="5025377"/>
                  <a:pt x="7285469" y="5026926"/>
                  <a:pt x="7279389" y="5028532"/>
                </a:cubicBezTo>
                <a:cubicBezTo>
                  <a:pt x="7271129" y="5030826"/>
                  <a:pt x="7263700" y="5034211"/>
                  <a:pt x="7257104" y="5038685"/>
                </a:cubicBezTo>
                <a:cubicBezTo>
                  <a:pt x="7250507" y="5043159"/>
                  <a:pt x="7245173" y="5049096"/>
                  <a:pt x="7241100" y="5056495"/>
                </a:cubicBezTo>
                <a:cubicBezTo>
                  <a:pt x="7237028" y="5063895"/>
                  <a:pt x="7234991" y="5072069"/>
                  <a:pt x="7234991" y="5081017"/>
                </a:cubicBezTo>
                <a:cubicBezTo>
                  <a:pt x="7234991" y="5096275"/>
                  <a:pt x="7240383" y="5108808"/>
                  <a:pt x="7251167" y="5118617"/>
                </a:cubicBezTo>
                <a:cubicBezTo>
                  <a:pt x="7261951" y="5128426"/>
                  <a:pt x="7277381" y="5133330"/>
                  <a:pt x="7297457" y="5133330"/>
                </a:cubicBezTo>
                <a:cubicBezTo>
                  <a:pt x="7309618" y="5133330"/>
                  <a:pt x="7321004" y="5131323"/>
                  <a:pt x="7331616" y="5127307"/>
                </a:cubicBezTo>
                <a:cubicBezTo>
                  <a:pt x="7342227" y="5123292"/>
                  <a:pt x="7353269" y="5116409"/>
                  <a:pt x="7364742" y="5106657"/>
                </a:cubicBezTo>
                <a:cubicBezTo>
                  <a:pt x="7365659" y="5115262"/>
                  <a:pt x="7367724" y="5122776"/>
                  <a:pt x="7370936" y="5129200"/>
                </a:cubicBezTo>
                <a:lnTo>
                  <a:pt x="7403288" y="5129200"/>
                </a:lnTo>
                <a:cubicBezTo>
                  <a:pt x="7399387" y="5122202"/>
                  <a:pt x="7396778" y="5114889"/>
                  <a:pt x="7395458" y="5107260"/>
                </a:cubicBezTo>
                <a:cubicBezTo>
                  <a:pt x="7394139" y="5099631"/>
                  <a:pt x="7393479" y="5081419"/>
                  <a:pt x="7393479" y="5052624"/>
                </a:cubicBezTo>
                <a:lnTo>
                  <a:pt x="7393479" y="5011324"/>
                </a:lnTo>
                <a:cubicBezTo>
                  <a:pt x="7393479" y="4997557"/>
                  <a:pt x="7392963" y="4988035"/>
                  <a:pt x="7391931" y="4982758"/>
                </a:cubicBezTo>
                <a:cubicBezTo>
                  <a:pt x="7390095" y="4974269"/>
                  <a:pt x="7386883" y="4967242"/>
                  <a:pt x="7382294" y="4961678"/>
                </a:cubicBezTo>
                <a:cubicBezTo>
                  <a:pt x="7377705" y="4956114"/>
                  <a:pt x="7370535" y="4951496"/>
                  <a:pt x="7360784" y="4947825"/>
                </a:cubicBezTo>
                <a:cubicBezTo>
                  <a:pt x="7351032" y="4944154"/>
                  <a:pt x="7338356" y="4942319"/>
                  <a:pt x="7322753" y="4942319"/>
                </a:cubicBezTo>
                <a:close/>
                <a:moveTo>
                  <a:pt x="7033329" y="4942319"/>
                </a:moveTo>
                <a:cubicBezTo>
                  <a:pt x="7021169" y="4942319"/>
                  <a:pt x="7010327" y="4945043"/>
                  <a:pt x="7000806" y="4950493"/>
                </a:cubicBezTo>
                <a:cubicBezTo>
                  <a:pt x="6991284" y="4955942"/>
                  <a:pt x="6983655" y="4963141"/>
                  <a:pt x="6977919" y="4972089"/>
                </a:cubicBezTo>
                <a:lnTo>
                  <a:pt x="6977919" y="4946449"/>
                </a:lnTo>
                <a:lnTo>
                  <a:pt x="6950213" y="4946449"/>
                </a:lnTo>
                <a:lnTo>
                  <a:pt x="6950213" y="5129200"/>
                </a:lnTo>
                <a:lnTo>
                  <a:pt x="6981188" y="5129200"/>
                </a:lnTo>
                <a:lnTo>
                  <a:pt x="6981188" y="5034383"/>
                </a:lnTo>
                <a:cubicBezTo>
                  <a:pt x="6981188" y="5017748"/>
                  <a:pt x="6982852" y="5005014"/>
                  <a:pt x="6986179" y="4996180"/>
                </a:cubicBezTo>
                <a:cubicBezTo>
                  <a:pt x="6989505" y="4987347"/>
                  <a:pt x="6994869" y="4980636"/>
                  <a:pt x="7002268" y="4976047"/>
                </a:cubicBezTo>
                <a:cubicBezTo>
                  <a:pt x="7009668" y="4971458"/>
                  <a:pt x="7017727" y="4969164"/>
                  <a:pt x="7026446" y="4969164"/>
                </a:cubicBezTo>
                <a:cubicBezTo>
                  <a:pt x="7037918" y="4969164"/>
                  <a:pt x="7046178" y="4972605"/>
                  <a:pt x="7051226" y="4979488"/>
                </a:cubicBezTo>
                <a:cubicBezTo>
                  <a:pt x="7056273" y="4986372"/>
                  <a:pt x="7058797" y="4996697"/>
                  <a:pt x="7058797" y="5010463"/>
                </a:cubicBezTo>
                <a:lnTo>
                  <a:pt x="7058797" y="5129200"/>
                </a:lnTo>
                <a:lnTo>
                  <a:pt x="7089772" y="5129200"/>
                </a:lnTo>
                <a:lnTo>
                  <a:pt x="7089772" y="5023025"/>
                </a:lnTo>
                <a:cubicBezTo>
                  <a:pt x="7089772" y="5004211"/>
                  <a:pt x="7094017" y="4990530"/>
                  <a:pt x="7102506" y="4981984"/>
                </a:cubicBezTo>
                <a:cubicBezTo>
                  <a:pt x="7110996" y="4973437"/>
                  <a:pt x="7121665" y="4969164"/>
                  <a:pt x="7134514" y="4969164"/>
                </a:cubicBezTo>
                <a:cubicBezTo>
                  <a:pt x="7141626" y="4969164"/>
                  <a:pt x="7147821" y="4970827"/>
                  <a:pt x="7153099" y="4974154"/>
                </a:cubicBezTo>
                <a:cubicBezTo>
                  <a:pt x="7158376" y="4977481"/>
                  <a:pt x="7162018" y="4981869"/>
                  <a:pt x="7164026" y="4987318"/>
                </a:cubicBezTo>
                <a:cubicBezTo>
                  <a:pt x="7166034" y="4992767"/>
                  <a:pt x="7167037" y="5001687"/>
                  <a:pt x="7167037" y="5014077"/>
                </a:cubicBezTo>
                <a:lnTo>
                  <a:pt x="7167037" y="5129200"/>
                </a:lnTo>
                <a:lnTo>
                  <a:pt x="7197840" y="5129200"/>
                </a:lnTo>
                <a:lnTo>
                  <a:pt x="7197840" y="5003752"/>
                </a:lnTo>
                <a:cubicBezTo>
                  <a:pt x="7197840" y="4982873"/>
                  <a:pt x="7192964" y="4967414"/>
                  <a:pt x="7183213" y="4957376"/>
                </a:cubicBezTo>
                <a:cubicBezTo>
                  <a:pt x="7173462" y="4947338"/>
                  <a:pt x="7159523" y="4942319"/>
                  <a:pt x="7141397" y="4942319"/>
                </a:cubicBezTo>
                <a:cubicBezTo>
                  <a:pt x="7118223" y="4942319"/>
                  <a:pt x="7099409" y="4952988"/>
                  <a:pt x="7084954" y="4974326"/>
                </a:cubicBezTo>
                <a:cubicBezTo>
                  <a:pt x="7081397" y="4964230"/>
                  <a:pt x="7075289" y="4956372"/>
                  <a:pt x="7066627" y="4950751"/>
                </a:cubicBezTo>
                <a:cubicBezTo>
                  <a:pt x="7057966" y="4945129"/>
                  <a:pt x="7046866" y="4942319"/>
                  <a:pt x="7033329" y="4942319"/>
                </a:cubicBezTo>
                <a:close/>
                <a:moveTo>
                  <a:pt x="6903026" y="4942319"/>
                </a:moveTo>
                <a:cubicBezTo>
                  <a:pt x="6895798" y="4942319"/>
                  <a:pt x="6889173" y="4944384"/>
                  <a:pt x="6883150" y="4948514"/>
                </a:cubicBezTo>
                <a:cubicBezTo>
                  <a:pt x="6877127" y="4952644"/>
                  <a:pt x="6870559" y="4961190"/>
                  <a:pt x="6863447" y="4974154"/>
                </a:cubicBezTo>
                <a:lnTo>
                  <a:pt x="6863447" y="4946449"/>
                </a:lnTo>
                <a:lnTo>
                  <a:pt x="6835569" y="4946449"/>
                </a:lnTo>
                <a:lnTo>
                  <a:pt x="6835569" y="5129200"/>
                </a:lnTo>
                <a:lnTo>
                  <a:pt x="6866544" y="5129200"/>
                </a:lnTo>
                <a:lnTo>
                  <a:pt x="6866544" y="5033522"/>
                </a:lnTo>
                <a:cubicBezTo>
                  <a:pt x="6866544" y="5020444"/>
                  <a:pt x="6868265" y="5008398"/>
                  <a:pt x="6871706" y="4997385"/>
                </a:cubicBezTo>
                <a:cubicBezTo>
                  <a:pt x="6874001" y="4990158"/>
                  <a:pt x="6877844" y="4984507"/>
                  <a:pt x="6883236" y="4980435"/>
                </a:cubicBezTo>
                <a:cubicBezTo>
                  <a:pt x="6888628" y="4976362"/>
                  <a:pt x="6894708" y="4974326"/>
                  <a:pt x="6901477" y="4974326"/>
                </a:cubicBezTo>
                <a:cubicBezTo>
                  <a:pt x="6909048" y="4974326"/>
                  <a:pt x="6916620" y="4976563"/>
                  <a:pt x="6924192" y="4981037"/>
                </a:cubicBezTo>
                <a:lnTo>
                  <a:pt x="6934861" y="4952299"/>
                </a:lnTo>
                <a:cubicBezTo>
                  <a:pt x="6924077" y="4945646"/>
                  <a:pt x="6913465" y="4942319"/>
                  <a:pt x="6903026" y="4942319"/>
                </a:cubicBezTo>
                <a:close/>
                <a:moveTo>
                  <a:pt x="6722678" y="4942319"/>
                </a:moveTo>
                <a:cubicBezTo>
                  <a:pt x="6706961" y="4942319"/>
                  <a:pt x="6693137" y="4944470"/>
                  <a:pt x="6681206" y="4948772"/>
                </a:cubicBezTo>
                <a:cubicBezTo>
                  <a:pt x="6669275" y="4953074"/>
                  <a:pt x="6660155" y="4959211"/>
                  <a:pt x="6653845" y="4967185"/>
                </a:cubicBezTo>
                <a:cubicBezTo>
                  <a:pt x="6647536" y="4975158"/>
                  <a:pt x="6643004" y="4985626"/>
                  <a:pt x="6640251" y="4998590"/>
                </a:cubicBezTo>
                <a:lnTo>
                  <a:pt x="6670537" y="5002720"/>
                </a:lnTo>
                <a:cubicBezTo>
                  <a:pt x="6673864" y="4989756"/>
                  <a:pt x="6678998" y="4980722"/>
                  <a:pt x="6685938" y="4975617"/>
                </a:cubicBezTo>
                <a:cubicBezTo>
                  <a:pt x="6692879" y="4970511"/>
                  <a:pt x="6703634" y="4967959"/>
                  <a:pt x="6718204" y="4967959"/>
                </a:cubicBezTo>
                <a:cubicBezTo>
                  <a:pt x="6733806" y="4967959"/>
                  <a:pt x="6745565" y="4971458"/>
                  <a:pt x="6753481" y="4978456"/>
                </a:cubicBezTo>
                <a:cubicBezTo>
                  <a:pt x="6759332" y="4983618"/>
                  <a:pt x="6762257" y="4992509"/>
                  <a:pt x="6762257" y="5005129"/>
                </a:cubicBezTo>
                <a:cubicBezTo>
                  <a:pt x="6762257" y="5006276"/>
                  <a:pt x="6762200" y="5008972"/>
                  <a:pt x="6762085" y="5013217"/>
                </a:cubicBezTo>
                <a:cubicBezTo>
                  <a:pt x="6750269" y="5017347"/>
                  <a:pt x="6731856" y="5020903"/>
                  <a:pt x="6706846" y="5023886"/>
                </a:cubicBezTo>
                <a:cubicBezTo>
                  <a:pt x="6694571" y="5025377"/>
                  <a:pt x="6685394" y="5026926"/>
                  <a:pt x="6679313" y="5028532"/>
                </a:cubicBezTo>
                <a:cubicBezTo>
                  <a:pt x="6671053" y="5030826"/>
                  <a:pt x="6663625" y="5034211"/>
                  <a:pt x="6657029" y="5038685"/>
                </a:cubicBezTo>
                <a:cubicBezTo>
                  <a:pt x="6650432" y="5043159"/>
                  <a:pt x="6645098" y="5049096"/>
                  <a:pt x="6641025" y="5056495"/>
                </a:cubicBezTo>
                <a:cubicBezTo>
                  <a:pt x="6636953" y="5063895"/>
                  <a:pt x="6634916" y="5072069"/>
                  <a:pt x="6634916" y="5081017"/>
                </a:cubicBezTo>
                <a:cubicBezTo>
                  <a:pt x="6634916" y="5096275"/>
                  <a:pt x="6640308" y="5108808"/>
                  <a:pt x="6651092" y="5118617"/>
                </a:cubicBezTo>
                <a:cubicBezTo>
                  <a:pt x="6661876" y="5128426"/>
                  <a:pt x="6677306" y="5133330"/>
                  <a:pt x="6697382" y="5133330"/>
                </a:cubicBezTo>
                <a:cubicBezTo>
                  <a:pt x="6709543" y="5133330"/>
                  <a:pt x="6720929" y="5131323"/>
                  <a:pt x="6731540" y="5127307"/>
                </a:cubicBezTo>
                <a:cubicBezTo>
                  <a:pt x="6742152" y="5123292"/>
                  <a:pt x="6753194" y="5116409"/>
                  <a:pt x="6764666" y="5106657"/>
                </a:cubicBezTo>
                <a:cubicBezTo>
                  <a:pt x="6765584" y="5115262"/>
                  <a:pt x="6767649" y="5122776"/>
                  <a:pt x="6770861" y="5129200"/>
                </a:cubicBezTo>
                <a:lnTo>
                  <a:pt x="6803213" y="5129200"/>
                </a:lnTo>
                <a:cubicBezTo>
                  <a:pt x="6799312" y="5122202"/>
                  <a:pt x="6796702" y="5114889"/>
                  <a:pt x="6795383" y="5107260"/>
                </a:cubicBezTo>
                <a:cubicBezTo>
                  <a:pt x="6794064" y="5099631"/>
                  <a:pt x="6793404" y="5081419"/>
                  <a:pt x="6793404" y="5052624"/>
                </a:cubicBezTo>
                <a:lnTo>
                  <a:pt x="6793404" y="5011324"/>
                </a:lnTo>
                <a:cubicBezTo>
                  <a:pt x="6793404" y="4997557"/>
                  <a:pt x="6792888" y="4988035"/>
                  <a:pt x="6791855" y="4982758"/>
                </a:cubicBezTo>
                <a:cubicBezTo>
                  <a:pt x="6790020" y="4974269"/>
                  <a:pt x="6786808" y="4967242"/>
                  <a:pt x="6782219" y="4961678"/>
                </a:cubicBezTo>
                <a:cubicBezTo>
                  <a:pt x="6777630" y="4956114"/>
                  <a:pt x="6770460" y="4951496"/>
                  <a:pt x="6760708" y="4947825"/>
                </a:cubicBezTo>
                <a:cubicBezTo>
                  <a:pt x="6750957" y="4944154"/>
                  <a:pt x="6738280" y="4942319"/>
                  <a:pt x="6722678" y="4942319"/>
                </a:cubicBezTo>
                <a:close/>
                <a:moveTo>
                  <a:pt x="6170228" y="4942319"/>
                </a:moveTo>
                <a:cubicBezTo>
                  <a:pt x="6154512" y="4942319"/>
                  <a:pt x="6140687" y="4944470"/>
                  <a:pt x="6128756" y="4948772"/>
                </a:cubicBezTo>
                <a:cubicBezTo>
                  <a:pt x="6116826" y="4953074"/>
                  <a:pt x="6107705" y="4959211"/>
                  <a:pt x="6101396" y="4967185"/>
                </a:cubicBezTo>
                <a:cubicBezTo>
                  <a:pt x="6095086" y="4975158"/>
                  <a:pt x="6090554" y="4985626"/>
                  <a:pt x="6087801" y="4998590"/>
                </a:cubicBezTo>
                <a:lnTo>
                  <a:pt x="6118087" y="5002720"/>
                </a:lnTo>
                <a:cubicBezTo>
                  <a:pt x="6121414" y="4989756"/>
                  <a:pt x="6126548" y="4980722"/>
                  <a:pt x="6133489" y="4975617"/>
                </a:cubicBezTo>
                <a:cubicBezTo>
                  <a:pt x="6140429" y="4970511"/>
                  <a:pt x="6151184" y="4967959"/>
                  <a:pt x="6165754" y="4967959"/>
                </a:cubicBezTo>
                <a:cubicBezTo>
                  <a:pt x="6181356" y="4967959"/>
                  <a:pt x="6193115" y="4971458"/>
                  <a:pt x="6201031" y="4978456"/>
                </a:cubicBezTo>
                <a:cubicBezTo>
                  <a:pt x="6206882" y="4983618"/>
                  <a:pt x="6209807" y="4992509"/>
                  <a:pt x="6209807" y="5005129"/>
                </a:cubicBezTo>
                <a:cubicBezTo>
                  <a:pt x="6209807" y="5006276"/>
                  <a:pt x="6209750" y="5008972"/>
                  <a:pt x="6209635" y="5013217"/>
                </a:cubicBezTo>
                <a:cubicBezTo>
                  <a:pt x="6197819" y="5017347"/>
                  <a:pt x="6179406" y="5020903"/>
                  <a:pt x="6154397" y="5023886"/>
                </a:cubicBezTo>
                <a:cubicBezTo>
                  <a:pt x="6142122" y="5025377"/>
                  <a:pt x="6132944" y="5026926"/>
                  <a:pt x="6126864" y="5028532"/>
                </a:cubicBezTo>
                <a:cubicBezTo>
                  <a:pt x="6118604" y="5030826"/>
                  <a:pt x="6111175" y="5034211"/>
                  <a:pt x="6104579" y="5038685"/>
                </a:cubicBezTo>
                <a:cubicBezTo>
                  <a:pt x="6097983" y="5043159"/>
                  <a:pt x="6092648" y="5049096"/>
                  <a:pt x="6088576" y="5056495"/>
                </a:cubicBezTo>
                <a:cubicBezTo>
                  <a:pt x="6084503" y="5063895"/>
                  <a:pt x="6082466" y="5072069"/>
                  <a:pt x="6082466" y="5081017"/>
                </a:cubicBezTo>
                <a:cubicBezTo>
                  <a:pt x="6082466" y="5096275"/>
                  <a:pt x="6087858" y="5108808"/>
                  <a:pt x="6098642" y="5118617"/>
                </a:cubicBezTo>
                <a:cubicBezTo>
                  <a:pt x="6109426" y="5128426"/>
                  <a:pt x="6124856" y="5133330"/>
                  <a:pt x="6144932" y="5133330"/>
                </a:cubicBezTo>
                <a:cubicBezTo>
                  <a:pt x="6157093" y="5133330"/>
                  <a:pt x="6168479" y="5131323"/>
                  <a:pt x="6179091" y="5127307"/>
                </a:cubicBezTo>
                <a:cubicBezTo>
                  <a:pt x="6189702" y="5123292"/>
                  <a:pt x="6200744" y="5116409"/>
                  <a:pt x="6212217" y="5106657"/>
                </a:cubicBezTo>
                <a:cubicBezTo>
                  <a:pt x="6213134" y="5115262"/>
                  <a:pt x="6215199" y="5122776"/>
                  <a:pt x="6218411" y="5129200"/>
                </a:cubicBezTo>
                <a:lnTo>
                  <a:pt x="6250763" y="5129200"/>
                </a:lnTo>
                <a:cubicBezTo>
                  <a:pt x="6246862" y="5122202"/>
                  <a:pt x="6244253" y="5114889"/>
                  <a:pt x="6242933" y="5107260"/>
                </a:cubicBezTo>
                <a:cubicBezTo>
                  <a:pt x="6241614" y="5099631"/>
                  <a:pt x="6240954" y="5081419"/>
                  <a:pt x="6240954" y="5052624"/>
                </a:cubicBezTo>
                <a:lnTo>
                  <a:pt x="6240954" y="5011324"/>
                </a:lnTo>
                <a:cubicBezTo>
                  <a:pt x="6240954" y="4997557"/>
                  <a:pt x="6240438" y="4988035"/>
                  <a:pt x="6239406" y="4982758"/>
                </a:cubicBezTo>
                <a:cubicBezTo>
                  <a:pt x="6237570" y="4974269"/>
                  <a:pt x="6234358" y="4967242"/>
                  <a:pt x="6229769" y="4961678"/>
                </a:cubicBezTo>
                <a:cubicBezTo>
                  <a:pt x="6225180" y="4956114"/>
                  <a:pt x="6218010" y="4951496"/>
                  <a:pt x="6208259" y="4947825"/>
                </a:cubicBezTo>
                <a:cubicBezTo>
                  <a:pt x="6198507" y="4944154"/>
                  <a:pt x="6185831" y="4942319"/>
                  <a:pt x="6170228" y="4942319"/>
                </a:cubicBezTo>
                <a:close/>
                <a:moveTo>
                  <a:pt x="5979101" y="4942319"/>
                </a:moveTo>
                <a:cubicBezTo>
                  <a:pt x="5971873" y="4942319"/>
                  <a:pt x="5965248" y="4944384"/>
                  <a:pt x="5959225" y="4948514"/>
                </a:cubicBezTo>
                <a:cubicBezTo>
                  <a:pt x="5953202" y="4952644"/>
                  <a:pt x="5946634" y="4961190"/>
                  <a:pt x="5939522" y="4974154"/>
                </a:cubicBezTo>
                <a:lnTo>
                  <a:pt x="5939522" y="4946449"/>
                </a:lnTo>
                <a:lnTo>
                  <a:pt x="5911644" y="4946449"/>
                </a:lnTo>
                <a:lnTo>
                  <a:pt x="5911644" y="5129200"/>
                </a:lnTo>
                <a:lnTo>
                  <a:pt x="5942619" y="5129200"/>
                </a:lnTo>
                <a:lnTo>
                  <a:pt x="5942619" y="5033522"/>
                </a:lnTo>
                <a:cubicBezTo>
                  <a:pt x="5942619" y="5020444"/>
                  <a:pt x="5944340" y="5008398"/>
                  <a:pt x="5947781" y="4997385"/>
                </a:cubicBezTo>
                <a:cubicBezTo>
                  <a:pt x="5950077" y="4990158"/>
                  <a:pt x="5953919" y="4984507"/>
                  <a:pt x="5959311" y="4980435"/>
                </a:cubicBezTo>
                <a:cubicBezTo>
                  <a:pt x="5964703" y="4976362"/>
                  <a:pt x="5970783" y="4974326"/>
                  <a:pt x="5977552" y="4974326"/>
                </a:cubicBezTo>
                <a:cubicBezTo>
                  <a:pt x="5985123" y="4974326"/>
                  <a:pt x="5992695" y="4976563"/>
                  <a:pt x="6000267" y="4981037"/>
                </a:cubicBezTo>
                <a:lnTo>
                  <a:pt x="6010936" y="4952299"/>
                </a:lnTo>
                <a:cubicBezTo>
                  <a:pt x="6000152" y="4945646"/>
                  <a:pt x="5989540" y="4942319"/>
                  <a:pt x="5979101" y="4942319"/>
                </a:cubicBezTo>
                <a:close/>
                <a:moveTo>
                  <a:pt x="5705345" y="4942319"/>
                </a:moveTo>
                <a:cubicBezTo>
                  <a:pt x="5695824" y="4942319"/>
                  <a:pt x="5686904" y="4943552"/>
                  <a:pt x="5678586" y="4946018"/>
                </a:cubicBezTo>
                <a:cubicBezTo>
                  <a:pt x="5670269" y="4948485"/>
                  <a:pt x="5663701" y="4951496"/>
                  <a:pt x="5658883" y="4955053"/>
                </a:cubicBezTo>
                <a:cubicBezTo>
                  <a:pt x="5652459" y="4959642"/>
                  <a:pt x="5647382" y="4965406"/>
                  <a:pt x="5643654" y="4972347"/>
                </a:cubicBezTo>
                <a:cubicBezTo>
                  <a:pt x="5639925" y="4979288"/>
                  <a:pt x="5638061" y="4986831"/>
                  <a:pt x="5638061" y="4994976"/>
                </a:cubicBezTo>
                <a:cubicBezTo>
                  <a:pt x="5638061" y="5003924"/>
                  <a:pt x="5640327" y="5012098"/>
                  <a:pt x="5644858" y="5019498"/>
                </a:cubicBezTo>
                <a:cubicBezTo>
                  <a:pt x="5649390" y="5026897"/>
                  <a:pt x="5656044" y="5032691"/>
                  <a:pt x="5664820" y="5036878"/>
                </a:cubicBezTo>
                <a:cubicBezTo>
                  <a:pt x="5673596" y="5041065"/>
                  <a:pt x="5689341" y="5046027"/>
                  <a:pt x="5712057" y="5051763"/>
                </a:cubicBezTo>
                <a:cubicBezTo>
                  <a:pt x="5728921" y="5056008"/>
                  <a:pt x="5739476" y="5059507"/>
                  <a:pt x="5743720" y="5062260"/>
                </a:cubicBezTo>
                <a:cubicBezTo>
                  <a:pt x="5749800" y="5066275"/>
                  <a:pt x="5752841" y="5071782"/>
                  <a:pt x="5752841" y="5078780"/>
                </a:cubicBezTo>
                <a:cubicBezTo>
                  <a:pt x="5752841" y="5086581"/>
                  <a:pt x="5749398" y="5093378"/>
                  <a:pt x="5742515" y="5099172"/>
                </a:cubicBezTo>
                <a:cubicBezTo>
                  <a:pt x="5735632" y="5104965"/>
                  <a:pt x="5725077" y="5107862"/>
                  <a:pt x="5710852" y="5107862"/>
                </a:cubicBezTo>
                <a:cubicBezTo>
                  <a:pt x="5696742" y="5107862"/>
                  <a:pt x="5685756" y="5104592"/>
                  <a:pt x="5677898" y="5098053"/>
                </a:cubicBezTo>
                <a:cubicBezTo>
                  <a:pt x="5670040" y="5091514"/>
                  <a:pt x="5665250" y="5082107"/>
                  <a:pt x="5663529" y="5069832"/>
                </a:cubicBezTo>
                <a:lnTo>
                  <a:pt x="5632898" y="5074650"/>
                </a:lnTo>
                <a:cubicBezTo>
                  <a:pt x="5636340" y="5094038"/>
                  <a:pt x="5644284" y="5108665"/>
                  <a:pt x="5656732" y="5118531"/>
                </a:cubicBezTo>
                <a:cubicBezTo>
                  <a:pt x="5669179" y="5128397"/>
                  <a:pt x="5687277" y="5133330"/>
                  <a:pt x="5711024" y="5133330"/>
                </a:cubicBezTo>
                <a:cubicBezTo>
                  <a:pt x="5725364" y="5133330"/>
                  <a:pt x="5738213" y="5130835"/>
                  <a:pt x="5749570" y="5125845"/>
                </a:cubicBezTo>
                <a:cubicBezTo>
                  <a:pt x="5760928" y="5120854"/>
                  <a:pt x="5769619" y="5113799"/>
                  <a:pt x="5775641" y="5104678"/>
                </a:cubicBezTo>
                <a:cubicBezTo>
                  <a:pt x="5781664" y="5095558"/>
                  <a:pt x="5784675" y="5085835"/>
                  <a:pt x="5784675" y="5075511"/>
                </a:cubicBezTo>
                <a:cubicBezTo>
                  <a:pt x="5784675" y="5064956"/>
                  <a:pt x="5782209" y="5056123"/>
                  <a:pt x="5777276" y="5049010"/>
                </a:cubicBezTo>
                <a:cubicBezTo>
                  <a:pt x="5772342" y="5041897"/>
                  <a:pt x="5765546" y="5036476"/>
                  <a:pt x="5756884" y="5032748"/>
                </a:cubicBezTo>
                <a:cubicBezTo>
                  <a:pt x="5748222" y="5029020"/>
                  <a:pt x="5732936" y="5024230"/>
                  <a:pt x="5711024" y="5018379"/>
                </a:cubicBezTo>
                <a:cubicBezTo>
                  <a:pt x="5695881" y="5014249"/>
                  <a:pt x="5686760" y="5011610"/>
                  <a:pt x="5683663" y="5010463"/>
                </a:cubicBezTo>
                <a:cubicBezTo>
                  <a:pt x="5678271" y="5008284"/>
                  <a:pt x="5674313" y="5005530"/>
                  <a:pt x="5671789" y="5002203"/>
                </a:cubicBezTo>
                <a:cubicBezTo>
                  <a:pt x="5669265" y="4998991"/>
                  <a:pt x="5668004" y="4995377"/>
                  <a:pt x="5668004" y="4991362"/>
                </a:cubicBezTo>
                <a:cubicBezTo>
                  <a:pt x="5668004" y="4985052"/>
                  <a:pt x="5671044" y="4979546"/>
                  <a:pt x="5677124" y="4974842"/>
                </a:cubicBezTo>
                <a:cubicBezTo>
                  <a:pt x="5683204" y="4970139"/>
                  <a:pt x="5693357" y="4967787"/>
                  <a:pt x="5707582" y="4967787"/>
                </a:cubicBezTo>
                <a:cubicBezTo>
                  <a:pt x="5719628" y="4967787"/>
                  <a:pt x="5728949" y="4970425"/>
                  <a:pt x="5735546" y="4975703"/>
                </a:cubicBezTo>
                <a:cubicBezTo>
                  <a:pt x="5742142" y="4980980"/>
                  <a:pt x="5746129" y="4988322"/>
                  <a:pt x="5747505" y="4997729"/>
                </a:cubicBezTo>
                <a:lnTo>
                  <a:pt x="5777792" y="4993599"/>
                </a:lnTo>
                <a:cubicBezTo>
                  <a:pt x="5775842" y="4981783"/>
                  <a:pt x="5772285" y="4972347"/>
                  <a:pt x="5767123" y="4965292"/>
                </a:cubicBezTo>
                <a:cubicBezTo>
                  <a:pt x="5761960" y="4958236"/>
                  <a:pt x="5753958" y="4952644"/>
                  <a:pt x="5743117" y="4948514"/>
                </a:cubicBezTo>
                <a:cubicBezTo>
                  <a:pt x="5732276" y="4944384"/>
                  <a:pt x="5719685" y="4942319"/>
                  <a:pt x="5705345" y="4942319"/>
                </a:cubicBezTo>
                <a:close/>
                <a:moveTo>
                  <a:pt x="5131255" y="4942319"/>
                </a:moveTo>
                <a:cubicBezTo>
                  <a:pt x="5105901" y="4942319"/>
                  <a:pt x="5086513" y="4952357"/>
                  <a:pt x="5073091" y="4972433"/>
                </a:cubicBezTo>
                <a:lnTo>
                  <a:pt x="5073091" y="4946449"/>
                </a:lnTo>
                <a:lnTo>
                  <a:pt x="5045213" y="4946449"/>
                </a:lnTo>
                <a:lnTo>
                  <a:pt x="5045213" y="5129200"/>
                </a:lnTo>
                <a:lnTo>
                  <a:pt x="5076188" y="5129200"/>
                </a:lnTo>
                <a:lnTo>
                  <a:pt x="5076188" y="5029392"/>
                </a:lnTo>
                <a:cubicBezTo>
                  <a:pt x="5076188" y="5005989"/>
                  <a:pt x="5080978" y="4990100"/>
                  <a:pt x="5090557" y="4981726"/>
                </a:cubicBezTo>
                <a:cubicBezTo>
                  <a:pt x="5100136" y="4973351"/>
                  <a:pt x="5111523" y="4969164"/>
                  <a:pt x="5124716" y="4969164"/>
                </a:cubicBezTo>
                <a:cubicBezTo>
                  <a:pt x="5132975" y="4969164"/>
                  <a:pt x="5140174" y="4971028"/>
                  <a:pt x="5146312" y="4974756"/>
                </a:cubicBezTo>
                <a:cubicBezTo>
                  <a:pt x="5152450" y="4978485"/>
                  <a:pt x="5156723" y="4983475"/>
                  <a:pt x="5159132" y="4989727"/>
                </a:cubicBezTo>
                <a:cubicBezTo>
                  <a:pt x="5161541" y="4995980"/>
                  <a:pt x="5162746" y="5005416"/>
                  <a:pt x="5162746" y="5018035"/>
                </a:cubicBezTo>
                <a:lnTo>
                  <a:pt x="5162746" y="5129200"/>
                </a:lnTo>
                <a:lnTo>
                  <a:pt x="5193721" y="5129200"/>
                </a:lnTo>
                <a:lnTo>
                  <a:pt x="5193721" y="5016830"/>
                </a:lnTo>
                <a:cubicBezTo>
                  <a:pt x="5193721" y="5002490"/>
                  <a:pt x="5193147" y="4992452"/>
                  <a:pt x="5192000" y="4986716"/>
                </a:cubicBezTo>
                <a:cubicBezTo>
                  <a:pt x="5190164" y="4977882"/>
                  <a:pt x="5186952" y="4970253"/>
                  <a:pt x="5182363" y="4963829"/>
                </a:cubicBezTo>
                <a:cubicBezTo>
                  <a:pt x="5177774" y="4957404"/>
                  <a:pt x="5170862" y="4952213"/>
                  <a:pt x="5161627" y="4948255"/>
                </a:cubicBezTo>
                <a:cubicBezTo>
                  <a:pt x="5152392" y="4944298"/>
                  <a:pt x="5142268" y="4942319"/>
                  <a:pt x="5131255" y="4942319"/>
                </a:cubicBezTo>
                <a:close/>
                <a:moveTo>
                  <a:pt x="4741478" y="4942319"/>
                </a:moveTo>
                <a:cubicBezTo>
                  <a:pt x="4725762" y="4942319"/>
                  <a:pt x="4711938" y="4944470"/>
                  <a:pt x="4700007" y="4948772"/>
                </a:cubicBezTo>
                <a:cubicBezTo>
                  <a:pt x="4688075" y="4953074"/>
                  <a:pt x="4678955" y="4959211"/>
                  <a:pt x="4672645" y="4967185"/>
                </a:cubicBezTo>
                <a:cubicBezTo>
                  <a:pt x="4666336" y="4975158"/>
                  <a:pt x="4661804" y="4985626"/>
                  <a:pt x="4659051" y="4998590"/>
                </a:cubicBezTo>
                <a:lnTo>
                  <a:pt x="4689337" y="5002720"/>
                </a:lnTo>
                <a:cubicBezTo>
                  <a:pt x="4692665" y="4989756"/>
                  <a:pt x="4697798" y="4980722"/>
                  <a:pt x="4704739" y="4975617"/>
                </a:cubicBezTo>
                <a:cubicBezTo>
                  <a:pt x="4711680" y="4970511"/>
                  <a:pt x="4722435" y="4967959"/>
                  <a:pt x="4737004" y="4967959"/>
                </a:cubicBezTo>
                <a:cubicBezTo>
                  <a:pt x="4752606" y="4967959"/>
                  <a:pt x="4764365" y="4971458"/>
                  <a:pt x="4772281" y="4978456"/>
                </a:cubicBezTo>
                <a:cubicBezTo>
                  <a:pt x="4778132" y="4983618"/>
                  <a:pt x="4781057" y="4992509"/>
                  <a:pt x="4781057" y="5005129"/>
                </a:cubicBezTo>
                <a:cubicBezTo>
                  <a:pt x="4781057" y="5006276"/>
                  <a:pt x="4781000" y="5008972"/>
                  <a:pt x="4780885" y="5013217"/>
                </a:cubicBezTo>
                <a:cubicBezTo>
                  <a:pt x="4769069" y="5017347"/>
                  <a:pt x="4750656" y="5020903"/>
                  <a:pt x="4725647" y="5023886"/>
                </a:cubicBezTo>
                <a:cubicBezTo>
                  <a:pt x="4713372" y="5025377"/>
                  <a:pt x="4704194" y="5026926"/>
                  <a:pt x="4698114" y="5028532"/>
                </a:cubicBezTo>
                <a:cubicBezTo>
                  <a:pt x="4689854" y="5030826"/>
                  <a:pt x="4682426" y="5034211"/>
                  <a:pt x="4675829" y="5038685"/>
                </a:cubicBezTo>
                <a:cubicBezTo>
                  <a:pt x="4669232" y="5043159"/>
                  <a:pt x="4663898" y="5049096"/>
                  <a:pt x="4659825" y="5056495"/>
                </a:cubicBezTo>
                <a:cubicBezTo>
                  <a:pt x="4655753" y="5063895"/>
                  <a:pt x="4653716" y="5072069"/>
                  <a:pt x="4653716" y="5081017"/>
                </a:cubicBezTo>
                <a:cubicBezTo>
                  <a:pt x="4653716" y="5096275"/>
                  <a:pt x="4659108" y="5108808"/>
                  <a:pt x="4669893" y="5118617"/>
                </a:cubicBezTo>
                <a:cubicBezTo>
                  <a:pt x="4680676" y="5128426"/>
                  <a:pt x="4696106" y="5133330"/>
                  <a:pt x="4716182" y="5133330"/>
                </a:cubicBezTo>
                <a:cubicBezTo>
                  <a:pt x="4728343" y="5133330"/>
                  <a:pt x="4739730" y="5131323"/>
                  <a:pt x="4750341" y="5127307"/>
                </a:cubicBezTo>
                <a:cubicBezTo>
                  <a:pt x="4760952" y="5123292"/>
                  <a:pt x="4771995" y="5116409"/>
                  <a:pt x="4783467" y="5106657"/>
                </a:cubicBezTo>
                <a:cubicBezTo>
                  <a:pt x="4784384" y="5115262"/>
                  <a:pt x="4786449" y="5122776"/>
                  <a:pt x="4789662" y="5129200"/>
                </a:cubicBezTo>
                <a:lnTo>
                  <a:pt x="4822014" y="5129200"/>
                </a:lnTo>
                <a:cubicBezTo>
                  <a:pt x="4818112" y="5122202"/>
                  <a:pt x="4815503" y="5114889"/>
                  <a:pt x="4814183" y="5107260"/>
                </a:cubicBezTo>
                <a:cubicBezTo>
                  <a:pt x="4812864" y="5099631"/>
                  <a:pt x="4812204" y="5081419"/>
                  <a:pt x="4812204" y="5052624"/>
                </a:cubicBezTo>
                <a:lnTo>
                  <a:pt x="4812204" y="5011324"/>
                </a:lnTo>
                <a:cubicBezTo>
                  <a:pt x="4812204" y="4997557"/>
                  <a:pt x="4811689" y="4988035"/>
                  <a:pt x="4810656" y="4982758"/>
                </a:cubicBezTo>
                <a:cubicBezTo>
                  <a:pt x="4808820" y="4974269"/>
                  <a:pt x="4805608" y="4967242"/>
                  <a:pt x="4801019" y="4961678"/>
                </a:cubicBezTo>
                <a:cubicBezTo>
                  <a:pt x="4796430" y="4956114"/>
                  <a:pt x="4789260" y="4951496"/>
                  <a:pt x="4779509" y="4947825"/>
                </a:cubicBezTo>
                <a:cubicBezTo>
                  <a:pt x="4769757" y="4944154"/>
                  <a:pt x="4757081" y="4942319"/>
                  <a:pt x="4741478" y="4942319"/>
                </a:cubicBezTo>
                <a:close/>
                <a:moveTo>
                  <a:pt x="4550230" y="4942319"/>
                </a:moveTo>
                <a:cubicBezTo>
                  <a:pt x="4524876" y="4942319"/>
                  <a:pt x="4505489" y="4952357"/>
                  <a:pt x="4492066" y="4972433"/>
                </a:cubicBezTo>
                <a:lnTo>
                  <a:pt x="4492066" y="4946449"/>
                </a:lnTo>
                <a:lnTo>
                  <a:pt x="4464188" y="4946449"/>
                </a:lnTo>
                <a:lnTo>
                  <a:pt x="4464188" y="5129200"/>
                </a:lnTo>
                <a:lnTo>
                  <a:pt x="4495164" y="5129200"/>
                </a:lnTo>
                <a:lnTo>
                  <a:pt x="4495164" y="5029392"/>
                </a:lnTo>
                <a:cubicBezTo>
                  <a:pt x="4495164" y="5005989"/>
                  <a:pt x="4499953" y="4990100"/>
                  <a:pt x="4509533" y="4981726"/>
                </a:cubicBezTo>
                <a:cubicBezTo>
                  <a:pt x="4519111" y="4973351"/>
                  <a:pt x="4530498" y="4969164"/>
                  <a:pt x="4543691" y="4969164"/>
                </a:cubicBezTo>
                <a:cubicBezTo>
                  <a:pt x="4551950" y="4969164"/>
                  <a:pt x="4559149" y="4971028"/>
                  <a:pt x="4565287" y="4974756"/>
                </a:cubicBezTo>
                <a:cubicBezTo>
                  <a:pt x="4571425" y="4978485"/>
                  <a:pt x="4575698" y="4983475"/>
                  <a:pt x="4578107" y="4989727"/>
                </a:cubicBezTo>
                <a:cubicBezTo>
                  <a:pt x="4580516" y="4995980"/>
                  <a:pt x="4581721" y="5005416"/>
                  <a:pt x="4581721" y="5018035"/>
                </a:cubicBezTo>
                <a:lnTo>
                  <a:pt x="4581721" y="5129200"/>
                </a:lnTo>
                <a:lnTo>
                  <a:pt x="4612696" y="5129200"/>
                </a:lnTo>
                <a:lnTo>
                  <a:pt x="4612696" y="5016830"/>
                </a:lnTo>
                <a:cubicBezTo>
                  <a:pt x="4612696" y="5002490"/>
                  <a:pt x="4612122" y="4992452"/>
                  <a:pt x="4610975" y="4986716"/>
                </a:cubicBezTo>
                <a:cubicBezTo>
                  <a:pt x="4609140" y="4977882"/>
                  <a:pt x="4605927" y="4970253"/>
                  <a:pt x="4601338" y="4963829"/>
                </a:cubicBezTo>
                <a:cubicBezTo>
                  <a:pt x="4596749" y="4957404"/>
                  <a:pt x="4589837" y="4952213"/>
                  <a:pt x="4580602" y="4948255"/>
                </a:cubicBezTo>
                <a:cubicBezTo>
                  <a:pt x="4571368" y="4944298"/>
                  <a:pt x="4561243" y="4942319"/>
                  <a:pt x="4550230" y="4942319"/>
                </a:cubicBezTo>
                <a:close/>
                <a:moveTo>
                  <a:pt x="8043970" y="4882606"/>
                </a:moveTo>
                <a:lnTo>
                  <a:pt x="8013167" y="4901191"/>
                </a:lnTo>
                <a:lnTo>
                  <a:pt x="8013167" y="4946449"/>
                </a:lnTo>
                <a:lnTo>
                  <a:pt x="7990452" y="4946449"/>
                </a:lnTo>
                <a:lnTo>
                  <a:pt x="7990452" y="4970540"/>
                </a:lnTo>
                <a:lnTo>
                  <a:pt x="8013167" y="4970540"/>
                </a:lnTo>
                <a:lnTo>
                  <a:pt x="8013167" y="5075683"/>
                </a:lnTo>
                <a:cubicBezTo>
                  <a:pt x="8013167" y="5094267"/>
                  <a:pt x="8014429" y="5106457"/>
                  <a:pt x="8016953" y="5112250"/>
                </a:cubicBezTo>
                <a:cubicBezTo>
                  <a:pt x="8019477" y="5118044"/>
                  <a:pt x="8023836" y="5122718"/>
                  <a:pt x="8030031" y="5126275"/>
                </a:cubicBezTo>
                <a:cubicBezTo>
                  <a:pt x="8036226" y="5129831"/>
                  <a:pt x="8044945" y="5131609"/>
                  <a:pt x="8056188" y="5131609"/>
                </a:cubicBezTo>
                <a:cubicBezTo>
                  <a:pt x="8063071" y="5131609"/>
                  <a:pt x="8070872" y="5130692"/>
                  <a:pt x="8079591" y="5128856"/>
                </a:cubicBezTo>
                <a:lnTo>
                  <a:pt x="8075117" y="5101495"/>
                </a:lnTo>
                <a:cubicBezTo>
                  <a:pt x="8069495" y="5102298"/>
                  <a:pt x="8064964" y="5102700"/>
                  <a:pt x="8061522" y="5102700"/>
                </a:cubicBezTo>
                <a:cubicBezTo>
                  <a:pt x="8056933" y="5102700"/>
                  <a:pt x="8053406" y="5101954"/>
                  <a:pt x="8050939" y="5100462"/>
                </a:cubicBezTo>
                <a:cubicBezTo>
                  <a:pt x="8048473" y="5098971"/>
                  <a:pt x="8046695" y="5096963"/>
                  <a:pt x="8045605" y="5094440"/>
                </a:cubicBezTo>
                <a:cubicBezTo>
                  <a:pt x="8044515" y="5091916"/>
                  <a:pt x="8043970" y="5086237"/>
                  <a:pt x="8043970" y="5077403"/>
                </a:cubicBezTo>
                <a:lnTo>
                  <a:pt x="8043970" y="4970540"/>
                </a:lnTo>
                <a:lnTo>
                  <a:pt x="8075117" y="4970540"/>
                </a:lnTo>
                <a:lnTo>
                  <a:pt x="8075117" y="4946449"/>
                </a:lnTo>
                <a:lnTo>
                  <a:pt x="8043970" y="4946449"/>
                </a:lnTo>
                <a:close/>
                <a:moveTo>
                  <a:pt x="5853220" y="4882606"/>
                </a:moveTo>
                <a:lnTo>
                  <a:pt x="5822417" y="4901191"/>
                </a:lnTo>
                <a:lnTo>
                  <a:pt x="5822417" y="4946449"/>
                </a:lnTo>
                <a:lnTo>
                  <a:pt x="5799702" y="4946449"/>
                </a:lnTo>
                <a:lnTo>
                  <a:pt x="5799702" y="4970540"/>
                </a:lnTo>
                <a:lnTo>
                  <a:pt x="5822417" y="4970540"/>
                </a:lnTo>
                <a:lnTo>
                  <a:pt x="5822417" y="5075683"/>
                </a:lnTo>
                <a:cubicBezTo>
                  <a:pt x="5822417" y="5094267"/>
                  <a:pt x="5823679" y="5106457"/>
                  <a:pt x="5826203" y="5112250"/>
                </a:cubicBezTo>
                <a:cubicBezTo>
                  <a:pt x="5828727" y="5118044"/>
                  <a:pt x="5833086" y="5122718"/>
                  <a:pt x="5839282" y="5126275"/>
                </a:cubicBezTo>
                <a:cubicBezTo>
                  <a:pt x="5845476" y="5129831"/>
                  <a:pt x="5854196" y="5131609"/>
                  <a:pt x="5865438" y="5131609"/>
                </a:cubicBezTo>
                <a:cubicBezTo>
                  <a:pt x="5872321" y="5131609"/>
                  <a:pt x="5880122" y="5130692"/>
                  <a:pt x="5888841" y="5128856"/>
                </a:cubicBezTo>
                <a:lnTo>
                  <a:pt x="5884367" y="5101495"/>
                </a:lnTo>
                <a:cubicBezTo>
                  <a:pt x="5878745" y="5102298"/>
                  <a:pt x="5874214" y="5102700"/>
                  <a:pt x="5870772" y="5102700"/>
                </a:cubicBezTo>
                <a:cubicBezTo>
                  <a:pt x="5866183" y="5102700"/>
                  <a:pt x="5862657" y="5101954"/>
                  <a:pt x="5860190" y="5100462"/>
                </a:cubicBezTo>
                <a:cubicBezTo>
                  <a:pt x="5857722" y="5098971"/>
                  <a:pt x="5855944" y="5096963"/>
                  <a:pt x="5854855" y="5094440"/>
                </a:cubicBezTo>
                <a:cubicBezTo>
                  <a:pt x="5853765" y="5091916"/>
                  <a:pt x="5853220" y="5086237"/>
                  <a:pt x="5853220" y="5077403"/>
                </a:cubicBezTo>
                <a:lnTo>
                  <a:pt x="5853220" y="4970540"/>
                </a:lnTo>
                <a:lnTo>
                  <a:pt x="5884367" y="4970540"/>
                </a:lnTo>
                <a:lnTo>
                  <a:pt x="5884367" y="4946449"/>
                </a:lnTo>
                <a:lnTo>
                  <a:pt x="5853220" y="4946449"/>
                </a:lnTo>
                <a:close/>
                <a:moveTo>
                  <a:pt x="8102911" y="4876927"/>
                </a:moveTo>
                <a:lnTo>
                  <a:pt x="8102911" y="4912548"/>
                </a:lnTo>
                <a:lnTo>
                  <a:pt x="8133885" y="4912548"/>
                </a:lnTo>
                <a:lnTo>
                  <a:pt x="8133885" y="4876927"/>
                </a:lnTo>
                <a:close/>
                <a:moveTo>
                  <a:pt x="6432017" y="4876927"/>
                </a:moveTo>
                <a:lnTo>
                  <a:pt x="6432017" y="5129200"/>
                </a:lnTo>
                <a:lnTo>
                  <a:pt x="6465401" y="5129200"/>
                </a:lnTo>
                <a:lnTo>
                  <a:pt x="6465401" y="5014593"/>
                </a:lnTo>
                <a:lnTo>
                  <a:pt x="6583794" y="5014593"/>
                </a:lnTo>
                <a:lnTo>
                  <a:pt x="6583794" y="4984823"/>
                </a:lnTo>
                <a:lnTo>
                  <a:pt x="6465401" y="4984823"/>
                </a:lnTo>
                <a:lnTo>
                  <a:pt x="6465401" y="4906698"/>
                </a:lnTo>
                <a:lnTo>
                  <a:pt x="6602206" y="4906698"/>
                </a:lnTo>
                <a:lnTo>
                  <a:pt x="6602206" y="4876927"/>
                </a:lnTo>
                <a:close/>
                <a:moveTo>
                  <a:pt x="6026461" y="4876927"/>
                </a:moveTo>
                <a:lnTo>
                  <a:pt x="6026461" y="4912548"/>
                </a:lnTo>
                <a:lnTo>
                  <a:pt x="6057435" y="4912548"/>
                </a:lnTo>
                <a:lnTo>
                  <a:pt x="6057435" y="4876927"/>
                </a:lnTo>
                <a:close/>
                <a:moveTo>
                  <a:pt x="5361738" y="4876927"/>
                </a:moveTo>
                <a:lnTo>
                  <a:pt x="5361738" y="4967443"/>
                </a:lnTo>
                <a:cubicBezTo>
                  <a:pt x="5356346" y="4959986"/>
                  <a:pt x="5349348" y="4953934"/>
                  <a:pt x="5340745" y="4949288"/>
                </a:cubicBezTo>
                <a:cubicBezTo>
                  <a:pt x="5332140" y="4944642"/>
                  <a:pt x="5322331" y="4942319"/>
                  <a:pt x="5311318" y="4942319"/>
                </a:cubicBezTo>
                <a:cubicBezTo>
                  <a:pt x="5296290" y="4942319"/>
                  <a:pt x="5282695" y="4946277"/>
                  <a:pt x="5270535" y="4954192"/>
                </a:cubicBezTo>
                <a:cubicBezTo>
                  <a:pt x="5258374" y="4962108"/>
                  <a:pt x="5249254" y="4973494"/>
                  <a:pt x="5243174" y="4988351"/>
                </a:cubicBezTo>
                <a:cubicBezTo>
                  <a:pt x="5237093" y="5003207"/>
                  <a:pt x="5234053" y="5019756"/>
                  <a:pt x="5234053" y="5037997"/>
                </a:cubicBezTo>
                <a:cubicBezTo>
                  <a:pt x="5234053" y="5056696"/>
                  <a:pt x="5237409" y="5073245"/>
                  <a:pt x="5244120" y="5087642"/>
                </a:cubicBezTo>
                <a:cubicBezTo>
                  <a:pt x="5250831" y="5102040"/>
                  <a:pt x="5260296" y="5113254"/>
                  <a:pt x="5272514" y="5121284"/>
                </a:cubicBezTo>
                <a:cubicBezTo>
                  <a:pt x="5284732" y="5129315"/>
                  <a:pt x="5298125" y="5133330"/>
                  <a:pt x="5312695" y="5133330"/>
                </a:cubicBezTo>
                <a:cubicBezTo>
                  <a:pt x="5335180" y="5133330"/>
                  <a:pt x="5352216" y="5124267"/>
                  <a:pt x="5363803" y="5106141"/>
                </a:cubicBezTo>
                <a:lnTo>
                  <a:pt x="5363803" y="5129200"/>
                </a:lnTo>
                <a:lnTo>
                  <a:pt x="5392541" y="5129200"/>
                </a:lnTo>
                <a:lnTo>
                  <a:pt x="5392541" y="4876927"/>
                </a:lnTo>
                <a:close/>
                <a:moveTo>
                  <a:pt x="4969125" y="4876927"/>
                </a:moveTo>
                <a:lnTo>
                  <a:pt x="4969125" y="5129200"/>
                </a:lnTo>
                <a:lnTo>
                  <a:pt x="5002510" y="5129200"/>
                </a:lnTo>
                <a:lnTo>
                  <a:pt x="5002510" y="4876927"/>
                </a:lnTo>
                <a:close/>
                <a:moveTo>
                  <a:pt x="7673579" y="4875551"/>
                </a:moveTo>
                <a:lnTo>
                  <a:pt x="7636409" y="4923734"/>
                </a:lnTo>
                <a:lnTo>
                  <a:pt x="7671858" y="4923734"/>
                </a:lnTo>
                <a:lnTo>
                  <a:pt x="7691303" y="4894480"/>
                </a:lnTo>
                <a:lnTo>
                  <a:pt x="7710232" y="4923734"/>
                </a:lnTo>
                <a:lnTo>
                  <a:pt x="7745337" y="4923734"/>
                </a:lnTo>
                <a:lnTo>
                  <a:pt x="7706618" y="4875551"/>
                </a:lnTo>
                <a:close/>
                <a:moveTo>
                  <a:pt x="5522873" y="4875551"/>
                </a:moveTo>
                <a:lnTo>
                  <a:pt x="5499986" y="4923734"/>
                </a:lnTo>
                <a:lnTo>
                  <a:pt x="5525626" y="4923734"/>
                </a:lnTo>
                <a:lnTo>
                  <a:pt x="5563484" y="4875551"/>
                </a:lnTo>
                <a:close/>
                <a:moveTo>
                  <a:pt x="9343360" y="4608855"/>
                </a:moveTo>
                <a:lnTo>
                  <a:pt x="9343360" y="4620213"/>
                </a:lnTo>
                <a:cubicBezTo>
                  <a:pt x="9343360" y="4633865"/>
                  <a:pt x="9341696" y="4644190"/>
                  <a:pt x="9338370" y="4651188"/>
                </a:cubicBezTo>
                <a:cubicBezTo>
                  <a:pt x="9334010" y="4660251"/>
                  <a:pt x="9327184" y="4667392"/>
                  <a:pt x="9317892" y="4672612"/>
                </a:cubicBezTo>
                <a:cubicBezTo>
                  <a:pt x="9308599" y="4677832"/>
                  <a:pt x="9297987" y="4680442"/>
                  <a:pt x="9286056" y="4680442"/>
                </a:cubicBezTo>
                <a:cubicBezTo>
                  <a:pt x="9274010" y="4680442"/>
                  <a:pt x="9264861" y="4677688"/>
                  <a:pt x="9258609" y="4672182"/>
                </a:cubicBezTo>
                <a:cubicBezTo>
                  <a:pt x="9252358" y="4666675"/>
                  <a:pt x="9249230" y="4659792"/>
                  <a:pt x="9249230" y="4651532"/>
                </a:cubicBezTo>
                <a:cubicBezTo>
                  <a:pt x="9249230" y="4646140"/>
                  <a:pt x="9250664" y="4641235"/>
                  <a:pt x="9253533" y="4636819"/>
                </a:cubicBezTo>
                <a:cubicBezTo>
                  <a:pt x="9256401" y="4632402"/>
                  <a:pt x="9260473" y="4629046"/>
                  <a:pt x="9265750" y="4626752"/>
                </a:cubicBezTo>
                <a:cubicBezTo>
                  <a:pt x="9271028" y="4624457"/>
                  <a:pt x="9280034" y="4622392"/>
                  <a:pt x="9292768" y="4620557"/>
                </a:cubicBezTo>
                <a:cubicBezTo>
                  <a:pt x="9315254" y="4617345"/>
                  <a:pt x="9332118" y="4613444"/>
                  <a:pt x="9343360" y="4608855"/>
                </a:cubicBezTo>
                <a:close/>
                <a:moveTo>
                  <a:pt x="8771860" y="4608855"/>
                </a:moveTo>
                <a:lnTo>
                  <a:pt x="8771860" y="4620213"/>
                </a:lnTo>
                <a:cubicBezTo>
                  <a:pt x="8771860" y="4633865"/>
                  <a:pt x="8770196" y="4644190"/>
                  <a:pt x="8766870" y="4651188"/>
                </a:cubicBezTo>
                <a:cubicBezTo>
                  <a:pt x="8762510" y="4660251"/>
                  <a:pt x="8755684" y="4667392"/>
                  <a:pt x="8746392" y="4672612"/>
                </a:cubicBezTo>
                <a:cubicBezTo>
                  <a:pt x="8737099" y="4677832"/>
                  <a:pt x="8726488" y="4680442"/>
                  <a:pt x="8714556" y="4680442"/>
                </a:cubicBezTo>
                <a:cubicBezTo>
                  <a:pt x="8702510" y="4680442"/>
                  <a:pt x="8693362" y="4677688"/>
                  <a:pt x="8687109" y="4672182"/>
                </a:cubicBezTo>
                <a:cubicBezTo>
                  <a:pt x="8680856" y="4666675"/>
                  <a:pt x="8677730" y="4659792"/>
                  <a:pt x="8677730" y="4651532"/>
                </a:cubicBezTo>
                <a:cubicBezTo>
                  <a:pt x="8677730" y="4646140"/>
                  <a:pt x="8679165" y="4641235"/>
                  <a:pt x="8682033" y="4636819"/>
                </a:cubicBezTo>
                <a:cubicBezTo>
                  <a:pt x="8684900" y="4632402"/>
                  <a:pt x="8688974" y="4629046"/>
                  <a:pt x="8694250" y="4626752"/>
                </a:cubicBezTo>
                <a:cubicBezTo>
                  <a:pt x="8699528" y="4624457"/>
                  <a:pt x="8708534" y="4622392"/>
                  <a:pt x="8721268" y="4620557"/>
                </a:cubicBezTo>
                <a:cubicBezTo>
                  <a:pt x="8743753" y="4617345"/>
                  <a:pt x="8760617" y="4613444"/>
                  <a:pt x="8771860" y="4608855"/>
                </a:cubicBezTo>
                <a:close/>
                <a:moveTo>
                  <a:pt x="6628735" y="4608855"/>
                </a:moveTo>
                <a:lnTo>
                  <a:pt x="6628735" y="4620213"/>
                </a:lnTo>
                <a:cubicBezTo>
                  <a:pt x="6628735" y="4633865"/>
                  <a:pt x="6627072" y="4644190"/>
                  <a:pt x="6623745" y="4651188"/>
                </a:cubicBezTo>
                <a:cubicBezTo>
                  <a:pt x="6619385" y="4660251"/>
                  <a:pt x="6612560" y="4667392"/>
                  <a:pt x="6603267" y="4672612"/>
                </a:cubicBezTo>
                <a:cubicBezTo>
                  <a:pt x="6593975" y="4677832"/>
                  <a:pt x="6583363" y="4680442"/>
                  <a:pt x="6571432" y="4680442"/>
                </a:cubicBezTo>
                <a:cubicBezTo>
                  <a:pt x="6559386" y="4680442"/>
                  <a:pt x="6550237" y="4677688"/>
                  <a:pt x="6543985" y="4672182"/>
                </a:cubicBezTo>
                <a:cubicBezTo>
                  <a:pt x="6537732" y="4666675"/>
                  <a:pt x="6534606" y="4659792"/>
                  <a:pt x="6534606" y="4651532"/>
                </a:cubicBezTo>
                <a:cubicBezTo>
                  <a:pt x="6534606" y="4646140"/>
                  <a:pt x="6536040" y="4641235"/>
                  <a:pt x="6538908" y="4636819"/>
                </a:cubicBezTo>
                <a:cubicBezTo>
                  <a:pt x="6541776" y="4632402"/>
                  <a:pt x="6545849" y="4629046"/>
                  <a:pt x="6551126" y="4626752"/>
                </a:cubicBezTo>
                <a:cubicBezTo>
                  <a:pt x="6556403" y="4624457"/>
                  <a:pt x="6565409" y="4622392"/>
                  <a:pt x="6578143" y="4620557"/>
                </a:cubicBezTo>
                <a:cubicBezTo>
                  <a:pt x="6600628" y="4617345"/>
                  <a:pt x="6617492" y="4613444"/>
                  <a:pt x="6628735" y="4608855"/>
                </a:cubicBezTo>
                <a:close/>
                <a:moveTo>
                  <a:pt x="5304760" y="4608855"/>
                </a:moveTo>
                <a:lnTo>
                  <a:pt x="5304760" y="4620213"/>
                </a:lnTo>
                <a:cubicBezTo>
                  <a:pt x="5304760" y="4633865"/>
                  <a:pt x="5303097" y="4644190"/>
                  <a:pt x="5299770" y="4651188"/>
                </a:cubicBezTo>
                <a:cubicBezTo>
                  <a:pt x="5295411" y="4660251"/>
                  <a:pt x="5288585" y="4667392"/>
                  <a:pt x="5279292" y="4672612"/>
                </a:cubicBezTo>
                <a:cubicBezTo>
                  <a:pt x="5270000" y="4677832"/>
                  <a:pt x="5259388" y="4680442"/>
                  <a:pt x="5247457" y="4680442"/>
                </a:cubicBezTo>
                <a:cubicBezTo>
                  <a:pt x="5235411" y="4680442"/>
                  <a:pt x="5226262" y="4677688"/>
                  <a:pt x="5220010" y="4672182"/>
                </a:cubicBezTo>
                <a:cubicBezTo>
                  <a:pt x="5213757" y="4666675"/>
                  <a:pt x="5210631" y="4659792"/>
                  <a:pt x="5210631" y="4651532"/>
                </a:cubicBezTo>
                <a:cubicBezTo>
                  <a:pt x="5210631" y="4646140"/>
                  <a:pt x="5212065" y="4641235"/>
                  <a:pt x="5214933" y="4636819"/>
                </a:cubicBezTo>
                <a:cubicBezTo>
                  <a:pt x="5217801" y="4632402"/>
                  <a:pt x="5221875" y="4629046"/>
                  <a:pt x="5227151" y="4626752"/>
                </a:cubicBezTo>
                <a:cubicBezTo>
                  <a:pt x="5232428" y="4624457"/>
                  <a:pt x="5241434" y="4622392"/>
                  <a:pt x="5254168" y="4620557"/>
                </a:cubicBezTo>
                <a:cubicBezTo>
                  <a:pt x="5276653" y="4617345"/>
                  <a:pt x="5293518" y="4613444"/>
                  <a:pt x="5304760" y="4608855"/>
                </a:cubicBezTo>
                <a:close/>
                <a:moveTo>
                  <a:pt x="4933286" y="4608855"/>
                </a:moveTo>
                <a:lnTo>
                  <a:pt x="4933286" y="4620213"/>
                </a:lnTo>
                <a:cubicBezTo>
                  <a:pt x="4933286" y="4633865"/>
                  <a:pt x="4931622" y="4644190"/>
                  <a:pt x="4928296" y="4651188"/>
                </a:cubicBezTo>
                <a:cubicBezTo>
                  <a:pt x="4923935" y="4660251"/>
                  <a:pt x="4917110" y="4667392"/>
                  <a:pt x="4907817" y="4672612"/>
                </a:cubicBezTo>
                <a:cubicBezTo>
                  <a:pt x="4898525" y="4677832"/>
                  <a:pt x="4887913" y="4680442"/>
                  <a:pt x="4875982" y="4680442"/>
                </a:cubicBezTo>
                <a:cubicBezTo>
                  <a:pt x="4863936" y="4680442"/>
                  <a:pt x="4854787" y="4677688"/>
                  <a:pt x="4848535" y="4672182"/>
                </a:cubicBezTo>
                <a:cubicBezTo>
                  <a:pt x="4842282" y="4666675"/>
                  <a:pt x="4839156" y="4659792"/>
                  <a:pt x="4839156" y="4651532"/>
                </a:cubicBezTo>
                <a:cubicBezTo>
                  <a:pt x="4839156" y="4646140"/>
                  <a:pt x="4840591" y="4641235"/>
                  <a:pt x="4843459" y="4636819"/>
                </a:cubicBezTo>
                <a:cubicBezTo>
                  <a:pt x="4846326" y="4632402"/>
                  <a:pt x="4850399" y="4629046"/>
                  <a:pt x="4855676" y="4626752"/>
                </a:cubicBezTo>
                <a:cubicBezTo>
                  <a:pt x="4860953" y="4624457"/>
                  <a:pt x="4869959" y="4622392"/>
                  <a:pt x="4882694" y="4620557"/>
                </a:cubicBezTo>
                <a:cubicBezTo>
                  <a:pt x="4905179" y="4617345"/>
                  <a:pt x="4922043" y="4613444"/>
                  <a:pt x="4933286" y="4608855"/>
                </a:cubicBezTo>
                <a:close/>
                <a:moveTo>
                  <a:pt x="8210359" y="4539334"/>
                </a:moveTo>
                <a:cubicBezTo>
                  <a:pt x="8224356" y="4539334"/>
                  <a:pt x="8236315" y="4545013"/>
                  <a:pt x="8246239" y="4556370"/>
                </a:cubicBezTo>
                <a:cubicBezTo>
                  <a:pt x="8256163" y="4567728"/>
                  <a:pt x="8261124" y="4584592"/>
                  <a:pt x="8261124" y="4606962"/>
                </a:cubicBezTo>
                <a:cubicBezTo>
                  <a:pt x="8261124" y="4630366"/>
                  <a:pt x="8256306" y="4647545"/>
                  <a:pt x="8246669" y="4658501"/>
                </a:cubicBezTo>
                <a:cubicBezTo>
                  <a:pt x="8237032" y="4669457"/>
                  <a:pt x="8225102" y="4674935"/>
                  <a:pt x="8210876" y="4674935"/>
                </a:cubicBezTo>
                <a:cubicBezTo>
                  <a:pt x="8196536" y="4674935"/>
                  <a:pt x="8184605" y="4669428"/>
                  <a:pt x="8175083" y="4658415"/>
                </a:cubicBezTo>
                <a:cubicBezTo>
                  <a:pt x="8165561" y="4647402"/>
                  <a:pt x="8160800" y="4629907"/>
                  <a:pt x="8160800" y="4605930"/>
                </a:cubicBezTo>
                <a:cubicBezTo>
                  <a:pt x="8160800" y="4583903"/>
                  <a:pt x="8165618" y="4567297"/>
                  <a:pt x="8175255" y="4556112"/>
                </a:cubicBezTo>
                <a:cubicBezTo>
                  <a:pt x="8184891" y="4544927"/>
                  <a:pt x="8196593" y="4539334"/>
                  <a:pt x="8210359" y="4539334"/>
                </a:cubicBezTo>
                <a:close/>
                <a:moveTo>
                  <a:pt x="7285918" y="4539334"/>
                </a:moveTo>
                <a:cubicBezTo>
                  <a:pt x="7300029" y="4539334"/>
                  <a:pt x="7311903" y="4545185"/>
                  <a:pt x="7321539" y="4556886"/>
                </a:cubicBezTo>
                <a:cubicBezTo>
                  <a:pt x="7331176" y="4568588"/>
                  <a:pt x="7335994" y="4586943"/>
                  <a:pt x="7335994" y="4611953"/>
                </a:cubicBezTo>
                <a:cubicBezTo>
                  <a:pt x="7335994" y="4634668"/>
                  <a:pt x="7331262" y="4651560"/>
                  <a:pt x="7321798" y="4662631"/>
                </a:cubicBezTo>
                <a:cubicBezTo>
                  <a:pt x="7312333" y="4673702"/>
                  <a:pt x="7300832" y="4679237"/>
                  <a:pt x="7287295" y="4679237"/>
                </a:cubicBezTo>
                <a:cubicBezTo>
                  <a:pt x="7273873" y="4679237"/>
                  <a:pt x="7262229" y="4673444"/>
                  <a:pt x="7252362" y="4661857"/>
                </a:cubicBezTo>
                <a:cubicBezTo>
                  <a:pt x="7242496" y="4650270"/>
                  <a:pt x="7237563" y="4632775"/>
                  <a:pt x="7237563" y="4609371"/>
                </a:cubicBezTo>
                <a:cubicBezTo>
                  <a:pt x="7237563" y="4585165"/>
                  <a:pt x="7242181" y="4567441"/>
                  <a:pt x="7251416" y="4556198"/>
                </a:cubicBezTo>
                <a:cubicBezTo>
                  <a:pt x="7260651" y="4544955"/>
                  <a:pt x="7272152" y="4539334"/>
                  <a:pt x="7285918" y="4539334"/>
                </a:cubicBezTo>
                <a:close/>
                <a:moveTo>
                  <a:pt x="6976756" y="4539334"/>
                </a:moveTo>
                <a:cubicBezTo>
                  <a:pt x="6992014" y="4539334"/>
                  <a:pt x="7004777" y="4545156"/>
                  <a:pt x="7015044" y="4556800"/>
                </a:cubicBezTo>
                <a:cubicBezTo>
                  <a:pt x="7025312" y="4568445"/>
                  <a:pt x="7030446" y="4585567"/>
                  <a:pt x="7030446" y="4608167"/>
                </a:cubicBezTo>
                <a:cubicBezTo>
                  <a:pt x="7030446" y="4632144"/>
                  <a:pt x="7025340" y="4649983"/>
                  <a:pt x="7015130" y="4661685"/>
                </a:cubicBezTo>
                <a:cubicBezTo>
                  <a:pt x="7004920" y="4673386"/>
                  <a:pt x="6992128" y="4679237"/>
                  <a:pt x="6976756" y="4679237"/>
                </a:cubicBezTo>
                <a:cubicBezTo>
                  <a:pt x="6961268" y="4679237"/>
                  <a:pt x="6948420" y="4673415"/>
                  <a:pt x="6938209" y="4661771"/>
                </a:cubicBezTo>
                <a:cubicBezTo>
                  <a:pt x="6927999" y="4650126"/>
                  <a:pt x="6922894" y="4632603"/>
                  <a:pt x="6922894" y="4609199"/>
                </a:cubicBezTo>
                <a:cubicBezTo>
                  <a:pt x="6922894" y="4585796"/>
                  <a:pt x="6927999" y="4568301"/>
                  <a:pt x="6938209" y="4556714"/>
                </a:cubicBezTo>
                <a:cubicBezTo>
                  <a:pt x="6948420" y="4545127"/>
                  <a:pt x="6961268" y="4539334"/>
                  <a:pt x="6976756" y="4539334"/>
                </a:cubicBezTo>
                <a:close/>
                <a:moveTo>
                  <a:pt x="5986156" y="4539334"/>
                </a:moveTo>
                <a:cubicBezTo>
                  <a:pt x="6001414" y="4539334"/>
                  <a:pt x="6014178" y="4545156"/>
                  <a:pt x="6024445" y="4556800"/>
                </a:cubicBezTo>
                <a:cubicBezTo>
                  <a:pt x="6034712" y="4568445"/>
                  <a:pt x="6039846" y="4585567"/>
                  <a:pt x="6039846" y="4608167"/>
                </a:cubicBezTo>
                <a:cubicBezTo>
                  <a:pt x="6039846" y="4632144"/>
                  <a:pt x="6034741" y="4649983"/>
                  <a:pt x="6024530" y="4661685"/>
                </a:cubicBezTo>
                <a:cubicBezTo>
                  <a:pt x="6014320" y="4673386"/>
                  <a:pt x="6001529" y="4679237"/>
                  <a:pt x="5986156" y="4679237"/>
                </a:cubicBezTo>
                <a:cubicBezTo>
                  <a:pt x="5970668" y="4679237"/>
                  <a:pt x="5957820" y="4673415"/>
                  <a:pt x="5947610" y="4661771"/>
                </a:cubicBezTo>
                <a:cubicBezTo>
                  <a:pt x="5937399" y="4650126"/>
                  <a:pt x="5932295" y="4632603"/>
                  <a:pt x="5932295" y="4609199"/>
                </a:cubicBezTo>
                <a:cubicBezTo>
                  <a:pt x="5932295" y="4585796"/>
                  <a:pt x="5937399" y="4568301"/>
                  <a:pt x="5947610" y="4556714"/>
                </a:cubicBezTo>
                <a:cubicBezTo>
                  <a:pt x="5957820" y="4545127"/>
                  <a:pt x="5970668" y="4539334"/>
                  <a:pt x="5986156" y="4539334"/>
                </a:cubicBezTo>
                <a:close/>
                <a:moveTo>
                  <a:pt x="5780968" y="4539334"/>
                </a:moveTo>
                <a:cubicBezTo>
                  <a:pt x="5795079" y="4539334"/>
                  <a:pt x="5806953" y="4545185"/>
                  <a:pt x="5816589" y="4556886"/>
                </a:cubicBezTo>
                <a:cubicBezTo>
                  <a:pt x="5826226" y="4568588"/>
                  <a:pt x="5831044" y="4586943"/>
                  <a:pt x="5831044" y="4611953"/>
                </a:cubicBezTo>
                <a:cubicBezTo>
                  <a:pt x="5831044" y="4634668"/>
                  <a:pt x="5826312" y="4651560"/>
                  <a:pt x="5816848" y="4662631"/>
                </a:cubicBezTo>
                <a:cubicBezTo>
                  <a:pt x="5807383" y="4673702"/>
                  <a:pt x="5795882" y="4679237"/>
                  <a:pt x="5782346" y="4679237"/>
                </a:cubicBezTo>
                <a:cubicBezTo>
                  <a:pt x="5768923" y="4679237"/>
                  <a:pt x="5757278" y="4673444"/>
                  <a:pt x="5747412" y="4661857"/>
                </a:cubicBezTo>
                <a:cubicBezTo>
                  <a:pt x="5737547" y="4650270"/>
                  <a:pt x="5732613" y="4632775"/>
                  <a:pt x="5732613" y="4609371"/>
                </a:cubicBezTo>
                <a:cubicBezTo>
                  <a:pt x="5732613" y="4585165"/>
                  <a:pt x="5737231" y="4567441"/>
                  <a:pt x="5746466" y="4556198"/>
                </a:cubicBezTo>
                <a:cubicBezTo>
                  <a:pt x="5755701" y="4544955"/>
                  <a:pt x="5767202" y="4539334"/>
                  <a:pt x="5780968" y="4539334"/>
                </a:cubicBezTo>
                <a:close/>
                <a:moveTo>
                  <a:pt x="5452756" y="4539334"/>
                </a:moveTo>
                <a:cubicBezTo>
                  <a:pt x="5468014" y="4539334"/>
                  <a:pt x="5480777" y="4545156"/>
                  <a:pt x="5491045" y="4556800"/>
                </a:cubicBezTo>
                <a:cubicBezTo>
                  <a:pt x="5501312" y="4568445"/>
                  <a:pt x="5506446" y="4585567"/>
                  <a:pt x="5506446" y="4608167"/>
                </a:cubicBezTo>
                <a:cubicBezTo>
                  <a:pt x="5506446" y="4632144"/>
                  <a:pt x="5501341" y="4649983"/>
                  <a:pt x="5491130" y="4661685"/>
                </a:cubicBezTo>
                <a:cubicBezTo>
                  <a:pt x="5480920" y="4673386"/>
                  <a:pt x="5468129" y="4679237"/>
                  <a:pt x="5452756" y="4679237"/>
                </a:cubicBezTo>
                <a:cubicBezTo>
                  <a:pt x="5437268" y="4679237"/>
                  <a:pt x="5424420" y="4673415"/>
                  <a:pt x="5414210" y="4661771"/>
                </a:cubicBezTo>
                <a:cubicBezTo>
                  <a:pt x="5403999" y="4650126"/>
                  <a:pt x="5398894" y="4632603"/>
                  <a:pt x="5398894" y="4609199"/>
                </a:cubicBezTo>
                <a:cubicBezTo>
                  <a:pt x="5398894" y="4585796"/>
                  <a:pt x="5403999" y="4568301"/>
                  <a:pt x="5414210" y="4556714"/>
                </a:cubicBezTo>
                <a:cubicBezTo>
                  <a:pt x="5424420" y="4545127"/>
                  <a:pt x="5437268" y="4539334"/>
                  <a:pt x="5452756" y="4539334"/>
                </a:cubicBezTo>
                <a:close/>
                <a:moveTo>
                  <a:pt x="8025711" y="4539162"/>
                </a:moveTo>
                <a:cubicBezTo>
                  <a:pt x="8041427" y="4539162"/>
                  <a:pt x="8054219" y="4545127"/>
                  <a:pt x="8064085" y="4557058"/>
                </a:cubicBezTo>
                <a:cubicBezTo>
                  <a:pt x="8070509" y="4564745"/>
                  <a:pt x="8074410" y="4576274"/>
                  <a:pt x="8075787" y="4591647"/>
                </a:cubicBezTo>
                <a:lnTo>
                  <a:pt x="7973742" y="4591647"/>
                </a:lnTo>
                <a:cubicBezTo>
                  <a:pt x="7974774" y="4575701"/>
                  <a:pt x="7980138" y="4562967"/>
                  <a:pt x="7989832" y="4553445"/>
                </a:cubicBezTo>
                <a:cubicBezTo>
                  <a:pt x="7999525" y="4543923"/>
                  <a:pt x="8011485" y="4539162"/>
                  <a:pt x="8025711" y="4539162"/>
                </a:cubicBezTo>
                <a:close/>
                <a:moveTo>
                  <a:pt x="7492310" y="4539162"/>
                </a:moveTo>
                <a:cubicBezTo>
                  <a:pt x="7508027" y="4539162"/>
                  <a:pt x="7520819" y="4545127"/>
                  <a:pt x="7530685" y="4557058"/>
                </a:cubicBezTo>
                <a:cubicBezTo>
                  <a:pt x="7537109" y="4564745"/>
                  <a:pt x="7541010" y="4576274"/>
                  <a:pt x="7542387" y="4591647"/>
                </a:cubicBezTo>
                <a:lnTo>
                  <a:pt x="7440342" y="4591647"/>
                </a:lnTo>
                <a:cubicBezTo>
                  <a:pt x="7441374" y="4575701"/>
                  <a:pt x="7446737" y="4562967"/>
                  <a:pt x="7456431" y="4553445"/>
                </a:cubicBezTo>
                <a:cubicBezTo>
                  <a:pt x="7466125" y="4543923"/>
                  <a:pt x="7478085" y="4539162"/>
                  <a:pt x="7492310" y="4539162"/>
                </a:cubicBezTo>
                <a:close/>
                <a:moveTo>
                  <a:pt x="4406211" y="4539162"/>
                </a:moveTo>
                <a:cubicBezTo>
                  <a:pt x="4421927" y="4539162"/>
                  <a:pt x="4434719" y="4545127"/>
                  <a:pt x="4444585" y="4557058"/>
                </a:cubicBezTo>
                <a:cubicBezTo>
                  <a:pt x="4451009" y="4564745"/>
                  <a:pt x="4454910" y="4576274"/>
                  <a:pt x="4456286" y="4591647"/>
                </a:cubicBezTo>
                <a:lnTo>
                  <a:pt x="4354242" y="4591647"/>
                </a:lnTo>
                <a:cubicBezTo>
                  <a:pt x="4355275" y="4575701"/>
                  <a:pt x="4360637" y="4562967"/>
                  <a:pt x="4370331" y="4553445"/>
                </a:cubicBezTo>
                <a:cubicBezTo>
                  <a:pt x="4380025" y="4543923"/>
                  <a:pt x="4391985" y="4539162"/>
                  <a:pt x="4406211" y="4539162"/>
                </a:cubicBezTo>
                <a:close/>
                <a:moveTo>
                  <a:pt x="4044261" y="4539162"/>
                </a:moveTo>
                <a:cubicBezTo>
                  <a:pt x="4059978" y="4539162"/>
                  <a:pt x="4072769" y="4545127"/>
                  <a:pt x="4082635" y="4557058"/>
                </a:cubicBezTo>
                <a:cubicBezTo>
                  <a:pt x="4089059" y="4564745"/>
                  <a:pt x="4092960" y="4576274"/>
                  <a:pt x="4094337" y="4591647"/>
                </a:cubicBezTo>
                <a:lnTo>
                  <a:pt x="3992292" y="4591647"/>
                </a:lnTo>
                <a:cubicBezTo>
                  <a:pt x="3993325" y="4575701"/>
                  <a:pt x="3998688" y="4562967"/>
                  <a:pt x="4008381" y="4553445"/>
                </a:cubicBezTo>
                <a:cubicBezTo>
                  <a:pt x="4018075" y="4543923"/>
                  <a:pt x="4030035" y="4539162"/>
                  <a:pt x="4044261" y="4539162"/>
                </a:cubicBezTo>
                <a:close/>
                <a:moveTo>
                  <a:pt x="3732861" y="4537957"/>
                </a:moveTo>
                <a:cubicBezTo>
                  <a:pt x="3746169" y="4537957"/>
                  <a:pt x="3757612" y="4543751"/>
                  <a:pt x="3767192" y="4555338"/>
                </a:cubicBezTo>
                <a:cubicBezTo>
                  <a:pt x="3776771" y="4566924"/>
                  <a:pt x="3781560" y="4584362"/>
                  <a:pt x="3781560" y="4607651"/>
                </a:cubicBezTo>
                <a:cubicBezTo>
                  <a:pt x="3781560" y="4632086"/>
                  <a:pt x="3776656" y="4650126"/>
                  <a:pt x="3766847" y="4661771"/>
                </a:cubicBezTo>
                <a:cubicBezTo>
                  <a:pt x="3757038" y="4673415"/>
                  <a:pt x="3745251" y="4679237"/>
                  <a:pt x="3731484" y="4679237"/>
                </a:cubicBezTo>
                <a:cubicBezTo>
                  <a:pt x="3717947" y="4679237"/>
                  <a:pt x="3706418" y="4673616"/>
                  <a:pt x="3696896" y="4662373"/>
                </a:cubicBezTo>
                <a:cubicBezTo>
                  <a:pt x="3687374" y="4651130"/>
                  <a:pt x="3682613" y="4633750"/>
                  <a:pt x="3682613" y="4610232"/>
                </a:cubicBezTo>
                <a:cubicBezTo>
                  <a:pt x="3682613" y="4586714"/>
                  <a:pt x="3687689" y="4568789"/>
                  <a:pt x="3697842" y="4556456"/>
                </a:cubicBezTo>
                <a:cubicBezTo>
                  <a:pt x="3707995" y="4544124"/>
                  <a:pt x="3719668" y="4537957"/>
                  <a:pt x="3732861" y="4537957"/>
                </a:cubicBezTo>
                <a:close/>
                <a:moveTo>
                  <a:pt x="8340175" y="4517824"/>
                </a:moveTo>
                <a:lnTo>
                  <a:pt x="8340175" y="4631054"/>
                </a:lnTo>
                <a:cubicBezTo>
                  <a:pt x="8340175" y="4644247"/>
                  <a:pt x="8340806" y="4653883"/>
                  <a:pt x="8342068" y="4659964"/>
                </a:cubicBezTo>
                <a:cubicBezTo>
                  <a:pt x="8343903" y="4669027"/>
                  <a:pt x="8347087" y="4676684"/>
                  <a:pt x="8351618" y="4682937"/>
                </a:cubicBezTo>
                <a:cubicBezTo>
                  <a:pt x="8356150" y="4689189"/>
                  <a:pt x="8363090" y="4694380"/>
                  <a:pt x="8372440" y="4698510"/>
                </a:cubicBezTo>
                <a:cubicBezTo>
                  <a:pt x="8381790" y="4702640"/>
                  <a:pt x="8391857" y="4704705"/>
                  <a:pt x="8402641" y="4704705"/>
                </a:cubicBezTo>
                <a:cubicBezTo>
                  <a:pt x="8427076" y="4704705"/>
                  <a:pt x="8446407" y="4694380"/>
                  <a:pt x="8460633" y="4673730"/>
                </a:cubicBezTo>
                <a:lnTo>
                  <a:pt x="8460633" y="4700575"/>
                </a:lnTo>
                <a:lnTo>
                  <a:pt x="8488338" y="4700575"/>
                </a:lnTo>
                <a:lnTo>
                  <a:pt x="8488338" y="4517824"/>
                </a:lnTo>
                <a:lnTo>
                  <a:pt x="8457363" y="4517824"/>
                </a:lnTo>
                <a:lnTo>
                  <a:pt x="8457363" y="4615739"/>
                </a:lnTo>
                <a:cubicBezTo>
                  <a:pt x="8457363" y="4631341"/>
                  <a:pt x="8455671" y="4643243"/>
                  <a:pt x="8452287" y="4651446"/>
                </a:cubicBezTo>
                <a:cubicBezTo>
                  <a:pt x="8448902" y="4659648"/>
                  <a:pt x="8443138" y="4666130"/>
                  <a:pt x="8434992" y="4670891"/>
                </a:cubicBezTo>
                <a:cubicBezTo>
                  <a:pt x="8426847" y="4675652"/>
                  <a:pt x="8418128" y="4678032"/>
                  <a:pt x="8408836" y="4678032"/>
                </a:cubicBezTo>
                <a:cubicBezTo>
                  <a:pt x="8399543" y="4678032"/>
                  <a:pt x="8391742" y="4675709"/>
                  <a:pt x="8385433" y="4671063"/>
                </a:cubicBezTo>
                <a:cubicBezTo>
                  <a:pt x="8379123" y="4666417"/>
                  <a:pt x="8374993" y="4660021"/>
                  <a:pt x="8373043" y="4651876"/>
                </a:cubicBezTo>
                <a:cubicBezTo>
                  <a:pt x="8371780" y="4646255"/>
                  <a:pt x="8371150" y="4635356"/>
                  <a:pt x="8371150" y="4619180"/>
                </a:cubicBezTo>
                <a:lnTo>
                  <a:pt x="8371150" y="4517824"/>
                </a:lnTo>
                <a:close/>
                <a:moveTo>
                  <a:pt x="9303953" y="4513694"/>
                </a:moveTo>
                <a:cubicBezTo>
                  <a:pt x="9288236" y="4513694"/>
                  <a:pt x="9274412" y="4515845"/>
                  <a:pt x="9262481" y="4520147"/>
                </a:cubicBezTo>
                <a:cubicBezTo>
                  <a:pt x="9250550" y="4524449"/>
                  <a:pt x="9241430" y="4530586"/>
                  <a:pt x="9235120" y="4538560"/>
                </a:cubicBezTo>
                <a:cubicBezTo>
                  <a:pt x="9228810" y="4546533"/>
                  <a:pt x="9224279" y="4557001"/>
                  <a:pt x="9221526" y="4569965"/>
                </a:cubicBezTo>
                <a:lnTo>
                  <a:pt x="9251812" y="4574095"/>
                </a:lnTo>
                <a:cubicBezTo>
                  <a:pt x="9255138" y="4561131"/>
                  <a:pt x="9260273" y="4552097"/>
                  <a:pt x="9267214" y="4546992"/>
                </a:cubicBezTo>
                <a:cubicBezTo>
                  <a:pt x="9274154" y="4541886"/>
                  <a:pt x="9284909" y="4539334"/>
                  <a:pt x="9299479" y="4539334"/>
                </a:cubicBezTo>
                <a:cubicBezTo>
                  <a:pt x="9315082" y="4539334"/>
                  <a:pt x="9326840" y="4542833"/>
                  <a:pt x="9334756" y="4549831"/>
                </a:cubicBezTo>
                <a:cubicBezTo>
                  <a:pt x="9340606" y="4554993"/>
                  <a:pt x="9343532" y="4563884"/>
                  <a:pt x="9343532" y="4576504"/>
                </a:cubicBezTo>
                <a:cubicBezTo>
                  <a:pt x="9343532" y="4577651"/>
                  <a:pt x="9343475" y="4580347"/>
                  <a:pt x="9343360" y="4584592"/>
                </a:cubicBezTo>
                <a:cubicBezTo>
                  <a:pt x="9331543" y="4588722"/>
                  <a:pt x="9313130" y="4592278"/>
                  <a:pt x="9288122" y="4595261"/>
                </a:cubicBezTo>
                <a:cubicBezTo>
                  <a:pt x="9275846" y="4596752"/>
                  <a:pt x="9266668" y="4598301"/>
                  <a:pt x="9260588" y="4599907"/>
                </a:cubicBezTo>
                <a:cubicBezTo>
                  <a:pt x="9252328" y="4602201"/>
                  <a:pt x="9244900" y="4605586"/>
                  <a:pt x="9238304" y="4610060"/>
                </a:cubicBezTo>
                <a:cubicBezTo>
                  <a:pt x="9231708" y="4614534"/>
                  <a:pt x="9226373" y="4620471"/>
                  <a:pt x="9222300" y="4627870"/>
                </a:cubicBezTo>
                <a:cubicBezTo>
                  <a:pt x="9218227" y="4635270"/>
                  <a:pt x="9216191" y="4643444"/>
                  <a:pt x="9216191" y="4652392"/>
                </a:cubicBezTo>
                <a:cubicBezTo>
                  <a:pt x="9216191" y="4667650"/>
                  <a:pt x="9221582" y="4680183"/>
                  <a:pt x="9232366" y="4689992"/>
                </a:cubicBezTo>
                <a:cubicBezTo>
                  <a:pt x="9243151" y="4699801"/>
                  <a:pt x="9258580" y="4704705"/>
                  <a:pt x="9278657" y="4704705"/>
                </a:cubicBezTo>
                <a:cubicBezTo>
                  <a:pt x="9290818" y="4704705"/>
                  <a:pt x="9302203" y="4702698"/>
                  <a:pt x="9312815" y="4698682"/>
                </a:cubicBezTo>
                <a:cubicBezTo>
                  <a:pt x="9323428" y="4694667"/>
                  <a:pt x="9334468" y="4687784"/>
                  <a:pt x="9345941" y="4678032"/>
                </a:cubicBezTo>
                <a:cubicBezTo>
                  <a:pt x="9346858" y="4686637"/>
                  <a:pt x="9348924" y="4694151"/>
                  <a:pt x="9352136" y="4700575"/>
                </a:cubicBezTo>
                <a:lnTo>
                  <a:pt x="9384488" y="4700575"/>
                </a:lnTo>
                <a:cubicBezTo>
                  <a:pt x="9380586" y="4693577"/>
                  <a:pt x="9377978" y="4686264"/>
                  <a:pt x="9376658" y="4678635"/>
                </a:cubicBezTo>
                <a:cubicBezTo>
                  <a:pt x="9375338" y="4671006"/>
                  <a:pt x="9374679" y="4652794"/>
                  <a:pt x="9374679" y="4623999"/>
                </a:cubicBezTo>
                <a:lnTo>
                  <a:pt x="9374679" y="4582699"/>
                </a:lnTo>
                <a:cubicBezTo>
                  <a:pt x="9374679" y="4568932"/>
                  <a:pt x="9374162" y="4559410"/>
                  <a:pt x="9373130" y="4554133"/>
                </a:cubicBezTo>
                <a:cubicBezTo>
                  <a:pt x="9371294" y="4545644"/>
                  <a:pt x="9368083" y="4538617"/>
                  <a:pt x="9363494" y="4533053"/>
                </a:cubicBezTo>
                <a:cubicBezTo>
                  <a:pt x="9358904" y="4527489"/>
                  <a:pt x="9351735" y="4522871"/>
                  <a:pt x="9341983" y="4519200"/>
                </a:cubicBezTo>
                <a:cubicBezTo>
                  <a:pt x="9332232" y="4515529"/>
                  <a:pt x="9319556" y="4513694"/>
                  <a:pt x="9303953" y="4513694"/>
                </a:cubicBezTo>
                <a:close/>
                <a:moveTo>
                  <a:pt x="9119536" y="4513694"/>
                </a:moveTo>
                <a:cubicBezTo>
                  <a:pt x="9103820" y="4513694"/>
                  <a:pt x="9089279" y="4517393"/>
                  <a:pt x="9075914" y="4524793"/>
                </a:cubicBezTo>
                <a:cubicBezTo>
                  <a:pt x="9062548" y="4532192"/>
                  <a:pt x="9052596" y="4543292"/>
                  <a:pt x="9046057" y="4558091"/>
                </a:cubicBezTo>
                <a:cubicBezTo>
                  <a:pt x="9039518" y="4572890"/>
                  <a:pt x="9036248" y="4590156"/>
                  <a:pt x="9036248" y="4609888"/>
                </a:cubicBezTo>
                <a:cubicBezTo>
                  <a:pt x="9036248" y="4640404"/>
                  <a:pt x="9043849" y="4663836"/>
                  <a:pt x="9059050" y="4680183"/>
                </a:cubicBezTo>
                <a:cubicBezTo>
                  <a:pt x="9066650" y="4688357"/>
                  <a:pt x="9075476" y="4694488"/>
                  <a:pt x="9085528" y="4698575"/>
                </a:cubicBezTo>
                <a:lnTo>
                  <a:pt x="9099398" y="4702561"/>
                </a:lnTo>
                <a:lnTo>
                  <a:pt x="9093208" y="4723634"/>
                </a:lnTo>
                <a:cubicBezTo>
                  <a:pt x="9101468" y="4723749"/>
                  <a:pt x="9107376" y="4724380"/>
                  <a:pt x="9110932" y="4725527"/>
                </a:cubicBezTo>
                <a:cubicBezTo>
                  <a:pt x="9114489" y="4726674"/>
                  <a:pt x="9116926" y="4728051"/>
                  <a:pt x="9118246" y="4729657"/>
                </a:cubicBezTo>
                <a:cubicBezTo>
                  <a:pt x="9119566" y="4731263"/>
                  <a:pt x="9120224" y="4733099"/>
                  <a:pt x="9120224" y="4735164"/>
                </a:cubicBezTo>
                <a:cubicBezTo>
                  <a:pt x="9120224" y="4738491"/>
                  <a:pt x="9118561" y="4741301"/>
                  <a:pt x="9115234" y="4743596"/>
                </a:cubicBezTo>
                <a:cubicBezTo>
                  <a:pt x="9110875" y="4746579"/>
                  <a:pt x="9103304" y="4748070"/>
                  <a:pt x="9092520" y="4748070"/>
                </a:cubicBezTo>
                <a:cubicBezTo>
                  <a:pt x="9089078" y="4748070"/>
                  <a:pt x="9083686" y="4747841"/>
                  <a:pt x="9076344" y="4747382"/>
                </a:cubicBezTo>
                <a:lnTo>
                  <a:pt x="9074450" y="4767515"/>
                </a:lnTo>
                <a:cubicBezTo>
                  <a:pt x="9081563" y="4768892"/>
                  <a:pt x="9089823" y="4769580"/>
                  <a:pt x="9099230" y="4769580"/>
                </a:cubicBezTo>
                <a:cubicBezTo>
                  <a:pt x="9115866" y="4769580"/>
                  <a:pt x="9128312" y="4766282"/>
                  <a:pt x="9136572" y="4759686"/>
                </a:cubicBezTo>
                <a:cubicBezTo>
                  <a:pt x="9144832" y="4753089"/>
                  <a:pt x="9148962" y="4745489"/>
                  <a:pt x="9148962" y="4736885"/>
                </a:cubicBezTo>
                <a:cubicBezTo>
                  <a:pt x="9148962" y="4730919"/>
                  <a:pt x="9146496" y="4725499"/>
                  <a:pt x="9141563" y="4720623"/>
                </a:cubicBezTo>
                <a:cubicBezTo>
                  <a:pt x="9136630" y="4715747"/>
                  <a:pt x="9129288" y="4712736"/>
                  <a:pt x="9119536" y="4711589"/>
                </a:cubicBezTo>
                <a:lnTo>
                  <a:pt x="9121715" y="4704523"/>
                </a:lnTo>
                <a:lnTo>
                  <a:pt x="9133750" y="4703592"/>
                </a:lnTo>
                <a:cubicBezTo>
                  <a:pt x="9147548" y="4701366"/>
                  <a:pt x="9159588" y="4695800"/>
                  <a:pt x="9169870" y="4686895"/>
                </a:cubicBezTo>
                <a:cubicBezTo>
                  <a:pt x="9183580" y="4675021"/>
                  <a:pt x="9192098" y="4658587"/>
                  <a:pt x="9195424" y="4637593"/>
                </a:cubicBezTo>
                <a:lnTo>
                  <a:pt x="9164966" y="4633635"/>
                </a:lnTo>
                <a:cubicBezTo>
                  <a:pt x="9162786" y="4649123"/>
                  <a:pt x="9157624" y="4660595"/>
                  <a:pt x="9149478" y="4668052"/>
                </a:cubicBezTo>
                <a:cubicBezTo>
                  <a:pt x="9141334" y="4675509"/>
                  <a:pt x="9131181" y="4679237"/>
                  <a:pt x="9119020" y="4679237"/>
                </a:cubicBezTo>
                <a:cubicBezTo>
                  <a:pt x="9103877" y="4679237"/>
                  <a:pt x="9091602" y="4673673"/>
                  <a:pt x="9082194" y="4662545"/>
                </a:cubicBezTo>
                <a:cubicBezTo>
                  <a:pt x="9072787" y="4651417"/>
                  <a:pt x="9068084" y="4633578"/>
                  <a:pt x="9068084" y="4609027"/>
                </a:cubicBezTo>
                <a:cubicBezTo>
                  <a:pt x="9068084" y="4584821"/>
                  <a:pt x="9072959" y="4567125"/>
                  <a:pt x="9082710" y="4555940"/>
                </a:cubicBezTo>
                <a:cubicBezTo>
                  <a:pt x="9092462" y="4544755"/>
                  <a:pt x="9105138" y="4539162"/>
                  <a:pt x="9120741" y="4539162"/>
                </a:cubicBezTo>
                <a:cubicBezTo>
                  <a:pt x="9131066" y="4539162"/>
                  <a:pt x="9139871" y="4542259"/>
                  <a:pt x="9147156" y="4548454"/>
                </a:cubicBezTo>
                <a:cubicBezTo>
                  <a:pt x="9154440" y="4554649"/>
                  <a:pt x="9159516" y="4563884"/>
                  <a:pt x="9162385" y="4576160"/>
                </a:cubicBezTo>
                <a:lnTo>
                  <a:pt x="9192500" y="4571513"/>
                </a:lnTo>
                <a:cubicBezTo>
                  <a:pt x="9188942" y="4553043"/>
                  <a:pt x="9180854" y="4538789"/>
                  <a:pt x="9168236" y="4528751"/>
                </a:cubicBezTo>
                <a:cubicBezTo>
                  <a:pt x="9155616" y="4518713"/>
                  <a:pt x="9139383" y="4513694"/>
                  <a:pt x="9119536" y="4513694"/>
                </a:cubicBezTo>
                <a:close/>
                <a:moveTo>
                  <a:pt x="8931729" y="4513694"/>
                </a:moveTo>
                <a:cubicBezTo>
                  <a:pt x="8906376" y="4513694"/>
                  <a:pt x="8886988" y="4523732"/>
                  <a:pt x="8873566" y="4543808"/>
                </a:cubicBezTo>
                <a:lnTo>
                  <a:pt x="8873566" y="4517824"/>
                </a:lnTo>
                <a:lnTo>
                  <a:pt x="8845688" y="4517824"/>
                </a:lnTo>
                <a:lnTo>
                  <a:pt x="8845688" y="4700575"/>
                </a:lnTo>
                <a:lnTo>
                  <a:pt x="8876663" y="4700575"/>
                </a:lnTo>
                <a:lnTo>
                  <a:pt x="8876663" y="4600767"/>
                </a:lnTo>
                <a:cubicBezTo>
                  <a:pt x="8876663" y="4577364"/>
                  <a:pt x="8881452" y="4561475"/>
                  <a:pt x="8891032" y="4553101"/>
                </a:cubicBezTo>
                <a:cubicBezTo>
                  <a:pt x="8900612" y="4544726"/>
                  <a:pt x="8911997" y="4540538"/>
                  <a:pt x="8925190" y="4540538"/>
                </a:cubicBezTo>
                <a:cubicBezTo>
                  <a:pt x="8933450" y="4540538"/>
                  <a:pt x="8940649" y="4542403"/>
                  <a:pt x="8946786" y="4546131"/>
                </a:cubicBezTo>
                <a:cubicBezTo>
                  <a:pt x="8952924" y="4549860"/>
                  <a:pt x="8957198" y="4554850"/>
                  <a:pt x="8959606" y="4561102"/>
                </a:cubicBezTo>
                <a:cubicBezTo>
                  <a:pt x="8962016" y="4567355"/>
                  <a:pt x="8963220" y="4576791"/>
                  <a:pt x="8963220" y="4589410"/>
                </a:cubicBezTo>
                <a:lnTo>
                  <a:pt x="8963220" y="4700575"/>
                </a:lnTo>
                <a:lnTo>
                  <a:pt x="8994195" y="4700575"/>
                </a:lnTo>
                <a:lnTo>
                  <a:pt x="8994195" y="4588205"/>
                </a:lnTo>
                <a:cubicBezTo>
                  <a:pt x="8994195" y="4573865"/>
                  <a:pt x="8993622" y="4563827"/>
                  <a:pt x="8992474" y="4558091"/>
                </a:cubicBezTo>
                <a:cubicBezTo>
                  <a:pt x="8990639" y="4549257"/>
                  <a:pt x="8987427" y="4541628"/>
                  <a:pt x="8982838" y="4535204"/>
                </a:cubicBezTo>
                <a:cubicBezTo>
                  <a:pt x="8978249" y="4528780"/>
                  <a:pt x="8971337" y="4523588"/>
                  <a:pt x="8962102" y="4519630"/>
                </a:cubicBezTo>
                <a:cubicBezTo>
                  <a:pt x="8952867" y="4515673"/>
                  <a:pt x="8942742" y="4513694"/>
                  <a:pt x="8931729" y="4513694"/>
                </a:cubicBezTo>
                <a:close/>
                <a:moveTo>
                  <a:pt x="8732453" y="4513694"/>
                </a:moveTo>
                <a:cubicBezTo>
                  <a:pt x="8716736" y="4513694"/>
                  <a:pt x="8702912" y="4515845"/>
                  <a:pt x="8690981" y="4520147"/>
                </a:cubicBezTo>
                <a:cubicBezTo>
                  <a:pt x="8679050" y="4524449"/>
                  <a:pt x="8669930" y="4530586"/>
                  <a:pt x="8663620" y="4538560"/>
                </a:cubicBezTo>
                <a:cubicBezTo>
                  <a:pt x="8657310" y="4546533"/>
                  <a:pt x="8652779" y="4557001"/>
                  <a:pt x="8650026" y="4569965"/>
                </a:cubicBezTo>
                <a:lnTo>
                  <a:pt x="8680312" y="4574095"/>
                </a:lnTo>
                <a:cubicBezTo>
                  <a:pt x="8683639" y="4561131"/>
                  <a:pt x="8688772" y="4552097"/>
                  <a:pt x="8695714" y="4546992"/>
                </a:cubicBezTo>
                <a:cubicBezTo>
                  <a:pt x="8702654" y="4541886"/>
                  <a:pt x="8713410" y="4539334"/>
                  <a:pt x="8727979" y="4539334"/>
                </a:cubicBezTo>
                <a:cubicBezTo>
                  <a:pt x="8743581" y="4539334"/>
                  <a:pt x="8755340" y="4542833"/>
                  <a:pt x="8763256" y="4549831"/>
                </a:cubicBezTo>
                <a:cubicBezTo>
                  <a:pt x="8769106" y="4554993"/>
                  <a:pt x="8772032" y="4563884"/>
                  <a:pt x="8772032" y="4576504"/>
                </a:cubicBezTo>
                <a:cubicBezTo>
                  <a:pt x="8772032" y="4577651"/>
                  <a:pt x="8771974" y="4580347"/>
                  <a:pt x="8771860" y="4584592"/>
                </a:cubicBezTo>
                <a:cubicBezTo>
                  <a:pt x="8760044" y="4588722"/>
                  <a:pt x="8741631" y="4592278"/>
                  <a:pt x="8716622" y="4595261"/>
                </a:cubicBezTo>
                <a:cubicBezTo>
                  <a:pt x="8704346" y="4596752"/>
                  <a:pt x="8695168" y="4598301"/>
                  <a:pt x="8689088" y="4599907"/>
                </a:cubicBezTo>
                <a:cubicBezTo>
                  <a:pt x="8680828" y="4602201"/>
                  <a:pt x="8673400" y="4605586"/>
                  <a:pt x="8666804" y="4610060"/>
                </a:cubicBezTo>
                <a:cubicBezTo>
                  <a:pt x="8660207" y="4614534"/>
                  <a:pt x="8654872" y="4620471"/>
                  <a:pt x="8650800" y="4627870"/>
                </a:cubicBezTo>
                <a:cubicBezTo>
                  <a:pt x="8646728" y="4635270"/>
                  <a:pt x="8644691" y="4643444"/>
                  <a:pt x="8644691" y="4652392"/>
                </a:cubicBezTo>
                <a:cubicBezTo>
                  <a:pt x="8644691" y="4667650"/>
                  <a:pt x="8650083" y="4680183"/>
                  <a:pt x="8660866" y="4689992"/>
                </a:cubicBezTo>
                <a:cubicBezTo>
                  <a:pt x="8671650" y="4699801"/>
                  <a:pt x="8687080" y="4704705"/>
                  <a:pt x="8707157" y="4704705"/>
                </a:cubicBezTo>
                <a:cubicBezTo>
                  <a:pt x="8719317" y="4704705"/>
                  <a:pt x="8730704" y="4702698"/>
                  <a:pt x="8741315" y="4698682"/>
                </a:cubicBezTo>
                <a:cubicBezTo>
                  <a:pt x="8751927" y="4694667"/>
                  <a:pt x="8762969" y="4687784"/>
                  <a:pt x="8774441" y="4678032"/>
                </a:cubicBezTo>
                <a:cubicBezTo>
                  <a:pt x="8775359" y="4686637"/>
                  <a:pt x="8777424" y="4694151"/>
                  <a:pt x="8780636" y="4700575"/>
                </a:cubicBezTo>
                <a:lnTo>
                  <a:pt x="8812988" y="4700575"/>
                </a:lnTo>
                <a:cubicBezTo>
                  <a:pt x="8809087" y="4693577"/>
                  <a:pt x="8806477" y="4686264"/>
                  <a:pt x="8805158" y="4678635"/>
                </a:cubicBezTo>
                <a:cubicBezTo>
                  <a:pt x="8803838" y="4671006"/>
                  <a:pt x="8803179" y="4652794"/>
                  <a:pt x="8803179" y="4623999"/>
                </a:cubicBezTo>
                <a:lnTo>
                  <a:pt x="8803179" y="4582699"/>
                </a:lnTo>
                <a:cubicBezTo>
                  <a:pt x="8803179" y="4568932"/>
                  <a:pt x="8802662" y="4559410"/>
                  <a:pt x="8801630" y="4554133"/>
                </a:cubicBezTo>
                <a:cubicBezTo>
                  <a:pt x="8799795" y="4545644"/>
                  <a:pt x="8796582" y="4538617"/>
                  <a:pt x="8791994" y="4533053"/>
                </a:cubicBezTo>
                <a:cubicBezTo>
                  <a:pt x="8787405" y="4527489"/>
                  <a:pt x="8780234" y="4522871"/>
                  <a:pt x="8770483" y="4519200"/>
                </a:cubicBezTo>
                <a:cubicBezTo>
                  <a:pt x="8760732" y="4515529"/>
                  <a:pt x="8748055" y="4513694"/>
                  <a:pt x="8732453" y="4513694"/>
                </a:cubicBezTo>
                <a:close/>
                <a:moveTo>
                  <a:pt x="8608000" y="4513694"/>
                </a:moveTo>
                <a:cubicBezTo>
                  <a:pt x="8600772" y="4513694"/>
                  <a:pt x="8594148" y="4515759"/>
                  <a:pt x="8588124" y="4519889"/>
                </a:cubicBezTo>
                <a:cubicBezTo>
                  <a:pt x="8582102" y="4524019"/>
                  <a:pt x="8575534" y="4532565"/>
                  <a:pt x="8568421" y="4545529"/>
                </a:cubicBezTo>
                <a:lnTo>
                  <a:pt x="8568421" y="4517824"/>
                </a:lnTo>
                <a:lnTo>
                  <a:pt x="8540544" y="4517824"/>
                </a:lnTo>
                <a:lnTo>
                  <a:pt x="8540544" y="4700575"/>
                </a:lnTo>
                <a:lnTo>
                  <a:pt x="8571518" y="4700575"/>
                </a:lnTo>
                <a:lnTo>
                  <a:pt x="8571518" y="4604897"/>
                </a:lnTo>
                <a:cubicBezTo>
                  <a:pt x="8571518" y="4591819"/>
                  <a:pt x="8573240" y="4579773"/>
                  <a:pt x="8576681" y="4568760"/>
                </a:cubicBezTo>
                <a:cubicBezTo>
                  <a:pt x="8578976" y="4561533"/>
                  <a:pt x="8582818" y="4555883"/>
                  <a:pt x="8588210" y="4551810"/>
                </a:cubicBezTo>
                <a:cubicBezTo>
                  <a:pt x="8593602" y="4547737"/>
                  <a:pt x="8599682" y="4545701"/>
                  <a:pt x="8606452" y="4545701"/>
                </a:cubicBezTo>
                <a:cubicBezTo>
                  <a:pt x="8614023" y="4545701"/>
                  <a:pt x="8621594" y="4547938"/>
                  <a:pt x="8629166" y="4552412"/>
                </a:cubicBezTo>
                <a:lnTo>
                  <a:pt x="8639836" y="4523674"/>
                </a:lnTo>
                <a:cubicBezTo>
                  <a:pt x="8629052" y="4517021"/>
                  <a:pt x="8618440" y="4513694"/>
                  <a:pt x="8608000" y="4513694"/>
                </a:cubicBezTo>
                <a:close/>
                <a:moveTo>
                  <a:pt x="8208122" y="4513694"/>
                </a:moveTo>
                <a:cubicBezTo>
                  <a:pt x="8191947" y="4513694"/>
                  <a:pt x="8177865" y="4517709"/>
                  <a:pt x="8165876" y="4525739"/>
                </a:cubicBezTo>
                <a:cubicBezTo>
                  <a:pt x="8153888" y="4533770"/>
                  <a:pt x="8144739" y="4545156"/>
                  <a:pt x="8138429" y="4559898"/>
                </a:cubicBezTo>
                <a:cubicBezTo>
                  <a:pt x="8132120" y="4574640"/>
                  <a:pt x="8128965" y="4590729"/>
                  <a:pt x="8128965" y="4608167"/>
                </a:cubicBezTo>
                <a:cubicBezTo>
                  <a:pt x="8128965" y="4633520"/>
                  <a:pt x="8135848" y="4655260"/>
                  <a:pt x="8149615" y="4673386"/>
                </a:cubicBezTo>
                <a:cubicBezTo>
                  <a:pt x="8163381" y="4691512"/>
                  <a:pt x="8182826" y="4700575"/>
                  <a:pt x="8207950" y="4700575"/>
                </a:cubicBezTo>
                <a:cubicBezTo>
                  <a:pt x="8228142" y="4700575"/>
                  <a:pt x="8245006" y="4692602"/>
                  <a:pt x="8258543" y="4676656"/>
                </a:cubicBezTo>
                <a:cubicBezTo>
                  <a:pt x="8258658" y="4696847"/>
                  <a:pt x="8257912" y="4710097"/>
                  <a:pt x="8256306" y="4716407"/>
                </a:cubicBezTo>
                <a:cubicBezTo>
                  <a:pt x="8253552" y="4726732"/>
                  <a:pt x="8248275" y="4734762"/>
                  <a:pt x="8240474" y="4740498"/>
                </a:cubicBezTo>
                <a:cubicBezTo>
                  <a:pt x="8232673" y="4746234"/>
                  <a:pt x="8221602" y="4749102"/>
                  <a:pt x="8207262" y="4749102"/>
                </a:cubicBezTo>
                <a:cubicBezTo>
                  <a:pt x="8193955" y="4749102"/>
                  <a:pt x="8183458" y="4746234"/>
                  <a:pt x="8175771" y="4740498"/>
                </a:cubicBezTo>
                <a:cubicBezTo>
                  <a:pt x="8170035" y="4736254"/>
                  <a:pt x="8166536" y="4729485"/>
                  <a:pt x="8165274" y="4720193"/>
                </a:cubicBezTo>
                <a:lnTo>
                  <a:pt x="8135160" y="4715718"/>
                </a:lnTo>
                <a:cubicBezTo>
                  <a:pt x="8134701" y="4735451"/>
                  <a:pt x="8141183" y="4750221"/>
                  <a:pt x="8154605" y="4760030"/>
                </a:cubicBezTo>
                <a:cubicBezTo>
                  <a:pt x="8168027" y="4769838"/>
                  <a:pt x="8185637" y="4774743"/>
                  <a:pt x="8207434" y="4774743"/>
                </a:cubicBezTo>
                <a:cubicBezTo>
                  <a:pt x="8225790" y="4774743"/>
                  <a:pt x="8241248" y="4771301"/>
                  <a:pt x="8253810" y="4764418"/>
                </a:cubicBezTo>
                <a:cubicBezTo>
                  <a:pt x="8266372" y="4757535"/>
                  <a:pt x="8275550" y="4748156"/>
                  <a:pt x="8281344" y="4736282"/>
                </a:cubicBezTo>
                <a:cubicBezTo>
                  <a:pt x="8287137" y="4724409"/>
                  <a:pt x="8290034" y="4704246"/>
                  <a:pt x="8290034" y="4675795"/>
                </a:cubicBezTo>
                <a:lnTo>
                  <a:pt x="8290034" y="4517824"/>
                </a:lnTo>
                <a:lnTo>
                  <a:pt x="8261468" y="4517824"/>
                </a:lnTo>
                <a:lnTo>
                  <a:pt x="8261468" y="4539850"/>
                </a:lnTo>
                <a:cubicBezTo>
                  <a:pt x="8247472" y="4522412"/>
                  <a:pt x="8229690" y="4513694"/>
                  <a:pt x="8208122" y="4513694"/>
                </a:cubicBezTo>
                <a:close/>
                <a:moveTo>
                  <a:pt x="8025367" y="4513694"/>
                </a:moveTo>
                <a:cubicBezTo>
                  <a:pt x="8000128" y="4513694"/>
                  <a:pt x="7979593" y="4522183"/>
                  <a:pt x="7963761" y="4539162"/>
                </a:cubicBezTo>
                <a:cubicBezTo>
                  <a:pt x="7947930" y="4556141"/>
                  <a:pt x="7940014" y="4580003"/>
                  <a:pt x="7940014" y="4610748"/>
                </a:cubicBezTo>
                <a:cubicBezTo>
                  <a:pt x="7940014" y="4640461"/>
                  <a:pt x="7947844" y="4663549"/>
                  <a:pt x="7963503" y="4680011"/>
                </a:cubicBezTo>
                <a:cubicBezTo>
                  <a:pt x="7979163" y="4696474"/>
                  <a:pt x="8000357" y="4704705"/>
                  <a:pt x="8027088" y="4704705"/>
                </a:cubicBezTo>
                <a:cubicBezTo>
                  <a:pt x="8048311" y="4704705"/>
                  <a:pt x="8065749" y="4699543"/>
                  <a:pt x="8079401" y="4689218"/>
                </a:cubicBezTo>
                <a:cubicBezTo>
                  <a:pt x="8093052" y="4678893"/>
                  <a:pt x="8102402" y="4664381"/>
                  <a:pt x="8107450" y="4645681"/>
                </a:cubicBezTo>
                <a:lnTo>
                  <a:pt x="8075443" y="4641723"/>
                </a:lnTo>
                <a:cubicBezTo>
                  <a:pt x="8070739" y="4654801"/>
                  <a:pt x="8064372" y="4664323"/>
                  <a:pt x="8056342" y="4670289"/>
                </a:cubicBezTo>
                <a:cubicBezTo>
                  <a:pt x="8048311" y="4676254"/>
                  <a:pt x="8038617" y="4679237"/>
                  <a:pt x="8027260" y="4679237"/>
                </a:cubicBezTo>
                <a:cubicBezTo>
                  <a:pt x="8012001" y="4679237"/>
                  <a:pt x="7999267" y="4673902"/>
                  <a:pt x="7989057" y="4663233"/>
                </a:cubicBezTo>
                <a:cubicBezTo>
                  <a:pt x="7978847" y="4652564"/>
                  <a:pt x="7973168" y="4637191"/>
                  <a:pt x="7972021" y="4617115"/>
                </a:cubicBezTo>
                <a:lnTo>
                  <a:pt x="8108310" y="4617115"/>
                </a:lnTo>
                <a:cubicBezTo>
                  <a:pt x="8108425" y="4613444"/>
                  <a:pt x="8108483" y="4610691"/>
                  <a:pt x="8108483" y="4608855"/>
                </a:cubicBezTo>
                <a:cubicBezTo>
                  <a:pt x="8108483" y="4578683"/>
                  <a:pt x="8100739" y="4555280"/>
                  <a:pt x="8085251" y="4538646"/>
                </a:cubicBezTo>
                <a:cubicBezTo>
                  <a:pt x="8069764" y="4522011"/>
                  <a:pt x="8049802" y="4513694"/>
                  <a:pt x="8025367" y="4513694"/>
                </a:cubicBezTo>
                <a:close/>
                <a:moveTo>
                  <a:pt x="7491966" y="4513694"/>
                </a:moveTo>
                <a:cubicBezTo>
                  <a:pt x="7466727" y="4513694"/>
                  <a:pt x="7446192" y="4522183"/>
                  <a:pt x="7430361" y="4539162"/>
                </a:cubicBezTo>
                <a:cubicBezTo>
                  <a:pt x="7414529" y="4556141"/>
                  <a:pt x="7406613" y="4580003"/>
                  <a:pt x="7406613" y="4610748"/>
                </a:cubicBezTo>
                <a:cubicBezTo>
                  <a:pt x="7406613" y="4640461"/>
                  <a:pt x="7414443" y="4663549"/>
                  <a:pt x="7430103" y="4680011"/>
                </a:cubicBezTo>
                <a:cubicBezTo>
                  <a:pt x="7445762" y="4696474"/>
                  <a:pt x="7466957" y="4704705"/>
                  <a:pt x="7493687" y="4704705"/>
                </a:cubicBezTo>
                <a:cubicBezTo>
                  <a:pt x="7514911" y="4704705"/>
                  <a:pt x="7532349" y="4699543"/>
                  <a:pt x="7546000" y="4689218"/>
                </a:cubicBezTo>
                <a:cubicBezTo>
                  <a:pt x="7559652" y="4678893"/>
                  <a:pt x="7569002" y="4664381"/>
                  <a:pt x="7574050" y="4645681"/>
                </a:cubicBezTo>
                <a:lnTo>
                  <a:pt x="7542042" y="4641723"/>
                </a:lnTo>
                <a:cubicBezTo>
                  <a:pt x="7537339" y="4654801"/>
                  <a:pt x="7530972" y="4664323"/>
                  <a:pt x="7522941" y="4670289"/>
                </a:cubicBezTo>
                <a:cubicBezTo>
                  <a:pt x="7514911" y="4676254"/>
                  <a:pt x="7505217" y="4679237"/>
                  <a:pt x="7493859" y="4679237"/>
                </a:cubicBezTo>
                <a:cubicBezTo>
                  <a:pt x="7478601" y="4679237"/>
                  <a:pt x="7465867" y="4673902"/>
                  <a:pt x="7455657" y="4663233"/>
                </a:cubicBezTo>
                <a:cubicBezTo>
                  <a:pt x="7445447" y="4652564"/>
                  <a:pt x="7439768" y="4637191"/>
                  <a:pt x="7438621" y="4617115"/>
                </a:cubicBezTo>
                <a:lnTo>
                  <a:pt x="7574910" y="4617115"/>
                </a:lnTo>
                <a:cubicBezTo>
                  <a:pt x="7575025" y="4613444"/>
                  <a:pt x="7575082" y="4610691"/>
                  <a:pt x="7575082" y="4608855"/>
                </a:cubicBezTo>
                <a:cubicBezTo>
                  <a:pt x="7575082" y="4578683"/>
                  <a:pt x="7567339" y="4555280"/>
                  <a:pt x="7551851" y="4538646"/>
                </a:cubicBezTo>
                <a:cubicBezTo>
                  <a:pt x="7536364" y="4522011"/>
                  <a:pt x="7516402" y="4513694"/>
                  <a:pt x="7491966" y="4513694"/>
                </a:cubicBezTo>
                <a:close/>
                <a:moveTo>
                  <a:pt x="6976756" y="4513694"/>
                </a:moveTo>
                <a:cubicBezTo>
                  <a:pt x="6954156" y="4513694"/>
                  <a:pt x="6934997" y="4520462"/>
                  <a:pt x="6919280" y="4533999"/>
                </a:cubicBezTo>
                <a:cubicBezTo>
                  <a:pt x="6900466" y="4550290"/>
                  <a:pt x="6891059" y="4575357"/>
                  <a:pt x="6891059" y="4609199"/>
                </a:cubicBezTo>
                <a:cubicBezTo>
                  <a:pt x="6891059" y="4640060"/>
                  <a:pt x="6898946" y="4663692"/>
                  <a:pt x="6914720" y="4680097"/>
                </a:cubicBezTo>
                <a:cubicBezTo>
                  <a:pt x="6930494" y="4696503"/>
                  <a:pt x="6951173" y="4704705"/>
                  <a:pt x="6976756" y="4704705"/>
                </a:cubicBezTo>
                <a:cubicBezTo>
                  <a:pt x="6992702" y="4704705"/>
                  <a:pt x="7007415" y="4700977"/>
                  <a:pt x="7020895" y="4693520"/>
                </a:cubicBezTo>
                <a:cubicBezTo>
                  <a:pt x="7034375" y="4686063"/>
                  <a:pt x="7044642" y="4675595"/>
                  <a:pt x="7051698" y="4662115"/>
                </a:cubicBezTo>
                <a:cubicBezTo>
                  <a:pt x="7058753" y="4648635"/>
                  <a:pt x="7062281" y="4630136"/>
                  <a:pt x="7062281" y="4606618"/>
                </a:cubicBezTo>
                <a:cubicBezTo>
                  <a:pt x="7062281" y="4577594"/>
                  <a:pt x="7054308" y="4554850"/>
                  <a:pt x="7038361" y="4538387"/>
                </a:cubicBezTo>
                <a:cubicBezTo>
                  <a:pt x="7022415" y="4521925"/>
                  <a:pt x="7001880" y="4513694"/>
                  <a:pt x="6976756" y="4513694"/>
                </a:cubicBezTo>
                <a:close/>
                <a:moveTo>
                  <a:pt x="6788605" y="4513694"/>
                </a:moveTo>
                <a:cubicBezTo>
                  <a:pt x="6763251" y="4513694"/>
                  <a:pt x="6743863" y="4523732"/>
                  <a:pt x="6730441" y="4543808"/>
                </a:cubicBezTo>
                <a:lnTo>
                  <a:pt x="6730441" y="4517824"/>
                </a:lnTo>
                <a:lnTo>
                  <a:pt x="6702563" y="4517824"/>
                </a:lnTo>
                <a:lnTo>
                  <a:pt x="6702563" y="4700575"/>
                </a:lnTo>
                <a:lnTo>
                  <a:pt x="6733538" y="4700575"/>
                </a:lnTo>
                <a:lnTo>
                  <a:pt x="6733538" y="4600767"/>
                </a:lnTo>
                <a:cubicBezTo>
                  <a:pt x="6733538" y="4577364"/>
                  <a:pt x="6738328" y="4561475"/>
                  <a:pt x="6747907" y="4553101"/>
                </a:cubicBezTo>
                <a:cubicBezTo>
                  <a:pt x="6757486" y="4544726"/>
                  <a:pt x="6768872" y="4540538"/>
                  <a:pt x="6782065" y="4540538"/>
                </a:cubicBezTo>
                <a:cubicBezTo>
                  <a:pt x="6790325" y="4540538"/>
                  <a:pt x="6797524" y="4542403"/>
                  <a:pt x="6803662" y="4546131"/>
                </a:cubicBezTo>
                <a:cubicBezTo>
                  <a:pt x="6809800" y="4549860"/>
                  <a:pt x="6814073" y="4554850"/>
                  <a:pt x="6816482" y="4561102"/>
                </a:cubicBezTo>
                <a:cubicBezTo>
                  <a:pt x="6818891" y="4567355"/>
                  <a:pt x="6820096" y="4576791"/>
                  <a:pt x="6820096" y="4589410"/>
                </a:cubicBezTo>
                <a:lnTo>
                  <a:pt x="6820096" y="4700575"/>
                </a:lnTo>
                <a:lnTo>
                  <a:pt x="6851071" y="4700575"/>
                </a:lnTo>
                <a:lnTo>
                  <a:pt x="6851071" y="4588205"/>
                </a:lnTo>
                <a:cubicBezTo>
                  <a:pt x="6851071" y="4573865"/>
                  <a:pt x="6850497" y="4563827"/>
                  <a:pt x="6849350" y="4558091"/>
                </a:cubicBezTo>
                <a:cubicBezTo>
                  <a:pt x="6847514" y="4549257"/>
                  <a:pt x="6844302" y="4541628"/>
                  <a:pt x="6839713" y="4535204"/>
                </a:cubicBezTo>
                <a:cubicBezTo>
                  <a:pt x="6835124" y="4528780"/>
                  <a:pt x="6828212" y="4523588"/>
                  <a:pt x="6818977" y="4519630"/>
                </a:cubicBezTo>
                <a:cubicBezTo>
                  <a:pt x="6809742" y="4515673"/>
                  <a:pt x="6799618" y="4513694"/>
                  <a:pt x="6788605" y="4513694"/>
                </a:cubicBezTo>
                <a:close/>
                <a:moveTo>
                  <a:pt x="6589328" y="4513694"/>
                </a:moveTo>
                <a:cubicBezTo>
                  <a:pt x="6573611" y="4513694"/>
                  <a:pt x="6559788" y="4515845"/>
                  <a:pt x="6547856" y="4520147"/>
                </a:cubicBezTo>
                <a:cubicBezTo>
                  <a:pt x="6535925" y="4524449"/>
                  <a:pt x="6526805" y="4530586"/>
                  <a:pt x="6520495" y="4538560"/>
                </a:cubicBezTo>
                <a:cubicBezTo>
                  <a:pt x="6514186" y="4546533"/>
                  <a:pt x="6509654" y="4557001"/>
                  <a:pt x="6506901" y="4569965"/>
                </a:cubicBezTo>
                <a:lnTo>
                  <a:pt x="6537187" y="4574095"/>
                </a:lnTo>
                <a:cubicBezTo>
                  <a:pt x="6540514" y="4561131"/>
                  <a:pt x="6545648" y="4552097"/>
                  <a:pt x="6552589" y="4546992"/>
                </a:cubicBezTo>
                <a:cubicBezTo>
                  <a:pt x="6559530" y="4541886"/>
                  <a:pt x="6570285" y="4539334"/>
                  <a:pt x="6584854" y="4539334"/>
                </a:cubicBezTo>
                <a:cubicBezTo>
                  <a:pt x="6600456" y="4539334"/>
                  <a:pt x="6612215" y="4542833"/>
                  <a:pt x="6620131" y="4549831"/>
                </a:cubicBezTo>
                <a:cubicBezTo>
                  <a:pt x="6625982" y="4554993"/>
                  <a:pt x="6628907" y="4563884"/>
                  <a:pt x="6628907" y="4576504"/>
                </a:cubicBezTo>
                <a:cubicBezTo>
                  <a:pt x="6628907" y="4577651"/>
                  <a:pt x="6628850" y="4580347"/>
                  <a:pt x="6628735" y="4584592"/>
                </a:cubicBezTo>
                <a:cubicBezTo>
                  <a:pt x="6616919" y="4588722"/>
                  <a:pt x="6598506" y="4592278"/>
                  <a:pt x="6573497" y="4595261"/>
                </a:cubicBezTo>
                <a:cubicBezTo>
                  <a:pt x="6561221" y="4596752"/>
                  <a:pt x="6552044" y="4598301"/>
                  <a:pt x="6545964" y="4599907"/>
                </a:cubicBezTo>
                <a:cubicBezTo>
                  <a:pt x="6537704" y="4602201"/>
                  <a:pt x="6530276" y="4605586"/>
                  <a:pt x="6523679" y="4610060"/>
                </a:cubicBezTo>
                <a:cubicBezTo>
                  <a:pt x="6517082" y="4614534"/>
                  <a:pt x="6511748" y="4620471"/>
                  <a:pt x="6507675" y="4627870"/>
                </a:cubicBezTo>
                <a:cubicBezTo>
                  <a:pt x="6503603" y="4635270"/>
                  <a:pt x="6501566" y="4643444"/>
                  <a:pt x="6501566" y="4652392"/>
                </a:cubicBezTo>
                <a:cubicBezTo>
                  <a:pt x="6501566" y="4667650"/>
                  <a:pt x="6506958" y="4680183"/>
                  <a:pt x="6517742" y="4689992"/>
                </a:cubicBezTo>
                <a:cubicBezTo>
                  <a:pt x="6528526" y="4699801"/>
                  <a:pt x="6543956" y="4704705"/>
                  <a:pt x="6564032" y="4704705"/>
                </a:cubicBezTo>
                <a:cubicBezTo>
                  <a:pt x="6576193" y="4704705"/>
                  <a:pt x="6587579" y="4702698"/>
                  <a:pt x="6598191" y="4698682"/>
                </a:cubicBezTo>
                <a:cubicBezTo>
                  <a:pt x="6608802" y="4694667"/>
                  <a:pt x="6619845" y="4687784"/>
                  <a:pt x="6631317" y="4678032"/>
                </a:cubicBezTo>
                <a:cubicBezTo>
                  <a:pt x="6632234" y="4686637"/>
                  <a:pt x="6634299" y="4694151"/>
                  <a:pt x="6637511" y="4700575"/>
                </a:cubicBezTo>
                <a:lnTo>
                  <a:pt x="6669863" y="4700575"/>
                </a:lnTo>
                <a:cubicBezTo>
                  <a:pt x="6665963" y="4693577"/>
                  <a:pt x="6663352" y="4686264"/>
                  <a:pt x="6662033" y="4678635"/>
                </a:cubicBezTo>
                <a:cubicBezTo>
                  <a:pt x="6660714" y="4671006"/>
                  <a:pt x="6660054" y="4652794"/>
                  <a:pt x="6660054" y="4623999"/>
                </a:cubicBezTo>
                <a:lnTo>
                  <a:pt x="6660054" y="4582699"/>
                </a:lnTo>
                <a:cubicBezTo>
                  <a:pt x="6660054" y="4568932"/>
                  <a:pt x="6659538" y="4559410"/>
                  <a:pt x="6658506" y="4554133"/>
                </a:cubicBezTo>
                <a:cubicBezTo>
                  <a:pt x="6656670" y="4545644"/>
                  <a:pt x="6653458" y="4538617"/>
                  <a:pt x="6648869" y="4533053"/>
                </a:cubicBezTo>
                <a:cubicBezTo>
                  <a:pt x="6644280" y="4527489"/>
                  <a:pt x="6637110" y="4522871"/>
                  <a:pt x="6627359" y="4519200"/>
                </a:cubicBezTo>
                <a:cubicBezTo>
                  <a:pt x="6617607" y="4515529"/>
                  <a:pt x="6604930" y="4513694"/>
                  <a:pt x="6589328" y="4513694"/>
                </a:cubicBezTo>
                <a:close/>
                <a:moveTo>
                  <a:pt x="5986156" y="4513694"/>
                </a:moveTo>
                <a:cubicBezTo>
                  <a:pt x="5963556" y="4513694"/>
                  <a:pt x="5944397" y="4520462"/>
                  <a:pt x="5928680" y="4533999"/>
                </a:cubicBezTo>
                <a:cubicBezTo>
                  <a:pt x="5909866" y="4550290"/>
                  <a:pt x="5900459" y="4575357"/>
                  <a:pt x="5900459" y="4609199"/>
                </a:cubicBezTo>
                <a:cubicBezTo>
                  <a:pt x="5900459" y="4640060"/>
                  <a:pt x="5908346" y="4663692"/>
                  <a:pt x="5924120" y="4680097"/>
                </a:cubicBezTo>
                <a:cubicBezTo>
                  <a:pt x="5939894" y="4696503"/>
                  <a:pt x="5960574" y="4704705"/>
                  <a:pt x="5986156" y="4704705"/>
                </a:cubicBezTo>
                <a:cubicBezTo>
                  <a:pt x="6002102" y="4704705"/>
                  <a:pt x="6016815" y="4700977"/>
                  <a:pt x="6030295" y="4693520"/>
                </a:cubicBezTo>
                <a:cubicBezTo>
                  <a:pt x="6043776" y="4686063"/>
                  <a:pt x="6054042" y="4675595"/>
                  <a:pt x="6061098" y="4662115"/>
                </a:cubicBezTo>
                <a:cubicBezTo>
                  <a:pt x="6068153" y="4648635"/>
                  <a:pt x="6071681" y="4630136"/>
                  <a:pt x="6071681" y="4606618"/>
                </a:cubicBezTo>
                <a:cubicBezTo>
                  <a:pt x="6071681" y="4577594"/>
                  <a:pt x="6063708" y="4554850"/>
                  <a:pt x="6047762" y="4538387"/>
                </a:cubicBezTo>
                <a:cubicBezTo>
                  <a:pt x="6031815" y="4521925"/>
                  <a:pt x="6011280" y="4513694"/>
                  <a:pt x="5986156" y="4513694"/>
                </a:cubicBezTo>
                <a:close/>
                <a:moveTo>
                  <a:pt x="5452756" y="4513694"/>
                </a:moveTo>
                <a:cubicBezTo>
                  <a:pt x="5430156" y="4513694"/>
                  <a:pt x="5410997" y="4520462"/>
                  <a:pt x="5395280" y="4533999"/>
                </a:cubicBezTo>
                <a:cubicBezTo>
                  <a:pt x="5376466" y="4550290"/>
                  <a:pt x="5367059" y="4575357"/>
                  <a:pt x="5367059" y="4609199"/>
                </a:cubicBezTo>
                <a:cubicBezTo>
                  <a:pt x="5367059" y="4640060"/>
                  <a:pt x="5374946" y="4663692"/>
                  <a:pt x="5390720" y="4680097"/>
                </a:cubicBezTo>
                <a:cubicBezTo>
                  <a:pt x="5406494" y="4696503"/>
                  <a:pt x="5427173" y="4704705"/>
                  <a:pt x="5452756" y="4704705"/>
                </a:cubicBezTo>
                <a:cubicBezTo>
                  <a:pt x="5468702" y="4704705"/>
                  <a:pt x="5483415" y="4700977"/>
                  <a:pt x="5496895" y="4693520"/>
                </a:cubicBezTo>
                <a:cubicBezTo>
                  <a:pt x="5510376" y="4686063"/>
                  <a:pt x="5520643" y="4675595"/>
                  <a:pt x="5527699" y="4662115"/>
                </a:cubicBezTo>
                <a:cubicBezTo>
                  <a:pt x="5534753" y="4648635"/>
                  <a:pt x="5538281" y="4630136"/>
                  <a:pt x="5538281" y="4606618"/>
                </a:cubicBezTo>
                <a:cubicBezTo>
                  <a:pt x="5538281" y="4577594"/>
                  <a:pt x="5530308" y="4554850"/>
                  <a:pt x="5514361" y="4538387"/>
                </a:cubicBezTo>
                <a:cubicBezTo>
                  <a:pt x="5498416" y="4521925"/>
                  <a:pt x="5477880" y="4513694"/>
                  <a:pt x="5452756" y="4513694"/>
                </a:cubicBezTo>
                <a:close/>
                <a:moveTo>
                  <a:pt x="5265354" y="4513694"/>
                </a:moveTo>
                <a:cubicBezTo>
                  <a:pt x="5249637" y="4513694"/>
                  <a:pt x="5235813" y="4515845"/>
                  <a:pt x="5223882" y="4520147"/>
                </a:cubicBezTo>
                <a:cubicBezTo>
                  <a:pt x="5211951" y="4524449"/>
                  <a:pt x="5202830" y="4530586"/>
                  <a:pt x="5196520" y="4538560"/>
                </a:cubicBezTo>
                <a:cubicBezTo>
                  <a:pt x="5190211" y="4546533"/>
                  <a:pt x="5185680" y="4557001"/>
                  <a:pt x="5182926" y="4569965"/>
                </a:cubicBezTo>
                <a:lnTo>
                  <a:pt x="5213213" y="4574095"/>
                </a:lnTo>
                <a:cubicBezTo>
                  <a:pt x="5216540" y="4561131"/>
                  <a:pt x="5221673" y="4552097"/>
                  <a:pt x="5228614" y="4546992"/>
                </a:cubicBezTo>
                <a:cubicBezTo>
                  <a:pt x="5235555" y="4541886"/>
                  <a:pt x="5246310" y="4539334"/>
                  <a:pt x="5260879" y="4539334"/>
                </a:cubicBezTo>
                <a:cubicBezTo>
                  <a:pt x="5276482" y="4539334"/>
                  <a:pt x="5288241" y="4542833"/>
                  <a:pt x="5296157" y="4549831"/>
                </a:cubicBezTo>
                <a:cubicBezTo>
                  <a:pt x="5302007" y="4554993"/>
                  <a:pt x="5304933" y="4563884"/>
                  <a:pt x="5304933" y="4576504"/>
                </a:cubicBezTo>
                <a:cubicBezTo>
                  <a:pt x="5304933" y="4577651"/>
                  <a:pt x="5304875" y="4580347"/>
                  <a:pt x="5304760" y="4584592"/>
                </a:cubicBezTo>
                <a:cubicBezTo>
                  <a:pt x="5292944" y="4588722"/>
                  <a:pt x="5274531" y="4592278"/>
                  <a:pt x="5249522" y="4595261"/>
                </a:cubicBezTo>
                <a:cubicBezTo>
                  <a:pt x="5237247" y="4596752"/>
                  <a:pt x="5228069" y="4598301"/>
                  <a:pt x="5221989" y="4599907"/>
                </a:cubicBezTo>
                <a:cubicBezTo>
                  <a:pt x="5213729" y="4602201"/>
                  <a:pt x="5206301" y="4605586"/>
                  <a:pt x="5199704" y="4610060"/>
                </a:cubicBezTo>
                <a:cubicBezTo>
                  <a:pt x="5193107" y="4614534"/>
                  <a:pt x="5187773" y="4620471"/>
                  <a:pt x="5183700" y="4627870"/>
                </a:cubicBezTo>
                <a:cubicBezTo>
                  <a:pt x="5179628" y="4635270"/>
                  <a:pt x="5177591" y="4643444"/>
                  <a:pt x="5177591" y="4652392"/>
                </a:cubicBezTo>
                <a:cubicBezTo>
                  <a:pt x="5177591" y="4667650"/>
                  <a:pt x="5182983" y="4680183"/>
                  <a:pt x="5193767" y="4689992"/>
                </a:cubicBezTo>
                <a:cubicBezTo>
                  <a:pt x="5204552" y="4699801"/>
                  <a:pt x="5219981" y="4704705"/>
                  <a:pt x="5240057" y="4704705"/>
                </a:cubicBezTo>
                <a:cubicBezTo>
                  <a:pt x="5252218" y="4704705"/>
                  <a:pt x="5263604" y="4702698"/>
                  <a:pt x="5274216" y="4698682"/>
                </a:cubicBezTo>
                <a:cubicBezTo>
                  <a:pt x="5284828" y="4694667"/>
                  <a:pt x="5295870" y="4687784"/>
                  <a:pt x="5307342" y="4678032"/>
                </a:cubicBezTo>
                <a:cubicBezTo>
                  <a:pt x="5308260" y="4686637"/>
                  <a:pt x="5310325" y="4694151"/>
                  <a:pt x="5313537" y="4700575"/>
                </a:cubicBezTo>
                <a:lnTo>
                  <a:pt x="5345888" y="4700575"/>
                </a:lnTo>
                <a:cubicBezTo>
                  <a:pt x="5341988" y="4693577"/>
                  <a:pt x="5339378" y="4686264"/>
                  <a:pt x="5338058" y="4678635"/>
                </a:cubicBezTo>
                <a:cubicBezTo>
                  <a:pt x="5336739" y="4671006"/>
                  <a:pt x="5336079" y="4652794"/>
                  <a:pt x="5336079" y="4623999"/>
                </a:cubicBezTo>
                <a:lnTo>
                  <a:pt x="5336079" y="4582699"/>
                </a:lnTo>
                <a:cubicBezTo>
                  <a:pt x="5336079" y="4568932"/>
                  <a:pt x="5335563" y="4559410"/>
                  <a:pt x="5334531" y="4554133"/>
                </a:cubicBezTo>
                <a:cubicBezTo>
                  <a:pt x="5332695" y="4545644"/>
                  <a:pt x="5329484" y="4538617"/>
                  <a:pt x="5324894" y="4533053"/>
                </a:cubicBezTo>
                <a:cubicBezTo>
                  <a:pt x="5320305" y="4527489"/>
                  <a:pt x="5313135" y="4522871"/>
                  <a:pt x="5303384" y="4519200"/>
                </a:cubicBezTo>
                <a:cubicBezTo>
                  <a:pt x="5293632" y="4515529"/>
                  <a:pt x="5280956" y="4513694"/>
                  <a:pt x="5265354" y="4513694"/>
                </a:cubicBezTo>
                <a:close/>
                <a:moveTo>
                  <a:pt x="5080937" y="4513694"/>
                </a:moveTo>
                <a:cubicBezTo>
                  <a:pt x="5065220" y="4513694"/>
                  <a:pt x="5050680" y="4517393"/>
                  <a:pt x="5037314" y="4524793"/>
                </a:cubicBezTo>
                <a:cubicBezTo>
                  <a:pt x="5023949" y="4532192"/>
                  <a:pt x="5013997" y="4543292"/>
                  <a:pt x="5007458" y="4558091"/>
                </a:cubicBezTo>
                <a:cubicBezTo>
                  <a:pt x="5000919" y="4572890"/>
                  <a:pt x="4997649" y="4590156"/>
                  <a:pt x="4997649" y="4609888"/>
                </a:cubicBezTo>
                <a:cubicBezTo>
                  <a:pt x="4997649" y="4640404"/>
                  <a:pt x="5005249" y="4663836"/>
                  <a:pt x="5020451" y="4680183"/>
                </a:cubicBezTo>
                <a:cubicBezTo>
                  <a:pt x="5028050" y="4688357"/>
                  <a:pt x="5036877" y="4694488"/>
                  <a:pt x="5046929" y="4698575"/>
                </a:cubicBezTo>
                <a:lnTo>
                  <a:pt x="5060799" y="4702561"/>
                </a:lnTo>
                <a:lnTo>
                  <a:pt x="5054608" y="4723634"/>
                </a:lnTo>
                <a:cubicBezTo>
                  <a:pt x="5062868" y="4723749"/>
                  <a:pt x="5068776" y="4724380"/>
                  <a:pt x="5072333" y="4725527"/>
                </a:cubicBezTo>
                <a:cubicBezTo>
                  <a:pt x="5075889" y="4726674"/>
                  <a:pt x="5078327" y="4728051"/>
                  <a:pt x="5079646" y="4729657"/>
                </a:cubicBezTo>
                <a:cubicBezTo>
                  <a:pt x="5080966" y="4731263"/>
                  <a:pt x="5081625" y="4733099"/>
                  <a:pt x="5081625" y="4735164"/>
                </a:cubicBezTo>
                <a:cubicBezTo>
                  <a:pt x="5081625" y="4738491"/>
                  <a:pt x="5079962" y="4741301"/>
                  <a:pt x="5076635" y="4743596"/>
                </a:cubicBezTo>
                <a:cubicBezTo>
                  <a:pt x="5072276" y="4746579"/>
                  <a:pt x="5064704" y="4748070"/>
                  <a:pt x="5053920" y="4748070"/>
                </a:cubicBezTo>
                <a:cubicBezTo>
                  <a:pt x="5050478" y="4748070"/>
                  <a:pt x="5045086" y="4747841"/>
                  <a:pt x="5037744" y="4747382"/>
                </a:cubicBezTo>
                <a:lnTo>
                  <a:pt x="5035852" y="4767515"/>
                </a:lnTo>
                <a:cubicBezTo>
                  <a:pt x="5042964" y="4768892"/>
                  <a:pt x="5051225" y="4769580"/>
                  <a:pt x="5060632" y="4769580"/>
                </a:cubicBezTo>
                <a:cubicBezTo>
                  <a:pt x="5077266" y="4769580"/>
                  <a:pt x="5089713" y="4766282"/>
                  <a:pt x="5097973" y="4759686"/>
                </a:cubicBezTo>
                <a:cubicBezTo>
                  <a:pt x="5106234" y="4753089"/>
                  <a:pt x="5110363" y="4745489"/>
                  <a:pt x="5110363" y="4736885"/>
                </a:cubicBezTo>
                <a:cubicBezTo>
                  <a:pt x="5110363" y="4730919"/>
                  <a:pt x="5107896" y="4725499"/>
                  <a:pt x="5102963" y="4720623"/>
                </a:cubicBezTo>
                <a:cubicBezTo>
                  <a:pt x="5098030" y="4715747"/>
                  <a:pt x="5090688" y="4712736"/>
                  <a:pt x="5080937" y="4711589"/>
                </a:cubicBezTo>
                <a:lnTo>
                  <a:pt x="5083116" y="4704523"/>
                </a:lnTo>
                <a:lnTo>
                  <a:pt x="5095150" y="4703592"/>
                </a:lnTo>
                <a:cubicBezTo>
                  <a:pt x="5108949" y="4701366"/>
                  <a:pt x="5120989" y="4695800"/>
                  <a:pt x="5131271" y="4686895"/>
                </a:cubicBezTo>
                <a:cubicBezTo>
                  <a:pt x="5144980" y="4675021"/>
                  <a:pt x="5153498" y="4658587"/>
                  <a:pt x="5156826" y="4637593"/>
                </a:cubicBezTo>
                <a:lnTo>
                  <a:pt x="5126367" y="4633635"/>
                </a:lnTo>
                <a:cubicBezTo>
                  <a:pt x="5124187" y="4649123"/>
                  <a:pt x="5119024" y="4660595"/>
                  <a:pt x="5110879" y="4668052"/>
                </a:cubicBezTo>
                <a:cubicBezTo>
                  <a:pt x="5102735" y="4675509"/>
                  <a:pt x="5092581" y="4679237"/>
                  <a:pt x="5080421" y="4679237"/>
                </a:cubicBezTo>
                <a:cubicBezTo>
                  <a:pt x="5065277" y="4679237"/>
                  <a:pt x="5053002" y="4673673"/>
                  <a:pt x="5043595" y="4662545"/>
                </a:cubicBezTo>
                <a:cubicBezTo>
                  <a:pt x="5034188" y="4651417"/>
                  <a:pt x="5029484" y="4633578"/>
                  <a:pt x="5029484" y="4609027"/>
                </a:cubicBezTo>
                <a:cubicBezTo>
                  <a:pt x="5029484" y="4584821"/>
                  <a:pt x="5034360" y="4567125"/>
                  <a:pt x="5044111" y="4555940"/>
                </a:cubicBezTo>
                <a:cubicBezTo>
                  <a:pt x="5053863" y="4544755"/>
                  <a:pt x="5066540" y="4539162"/>
                  <a:pt x="5082142" y="4539162"/>
                </a:cubicBezTo>
                <a:cubicBezTo>
                  <a:pt x="5092466" y="4539162"/>
                  <a:pt x="5101272" y="4542259"/>
                  <a:pt x="5108556" y="4548454"/>
                </a:cubicBezTo>
                <a:cubicBezTo>
                  <a:pt x="5115841" y="4554649"/>
                  <a:pt x="5120917" y="4563884"/>
                  <a:pt x="5123785" y="4576160"/>
                </a:cubicBezTo>
                <a:lnTo>
                  <a:pt x="5153900" y="4571513"/>
                </a:lnTo>
                <a:cubicBezTo>
                  <a:pt x="5150343" y="4553043"/>
                  <a:pt x="5142256" y="4538789"/>
                  <a:pt x="5129636" y="4528751"/>
                </a:cubicBezTo>
                <a:cubicBezTo>
                  <a:pt x="5117017" y="4518713"/>
                  <a:pt x="5100784" y="4513694"/>
                  <a:pt x="5080937" y="4513694"/>
                </a:cubicBezTo>
                <a:close/>
                <a:moveTo>
                  <a:pt x="4893879" y="4513694"/>
                </a:moveTo>
                <a:cubicBezTo>
                  <a:pt x="4878162" y="4513694"/>
                  <a:pt x="4864338" y="4515845"/>
                  <a:pt x="4852407" y="4520147"/>
                </a:cubicBezTo>
                <a:cubicBezTo>
                  <a:pt x="4840476" y="4524449"/>
                  <a:pt x="4831355" y="4530586"/>
                  <a:pt x="4825046" y="4538560"/>
                </a:cubicBezTo>
                <a:cubicBezTo>
                  <a:pt x="4818737" y="4546533"/>
                  <a:pt x="4814204" y="4557001"/>
                  <a:pt x="4811451" y="4569965"/>
                </a:cubicBezTo>
                <a:lnTo>
                  <a:pt x="4841737" y="4574095"/>
                </a:lnTo>
                <a:cubicBezTo>
                  <a:pt x="4845065" y="4561131"/>
                  <a:pt x="4850198" y="4552097"/>
                  <a:pt x="4857139" y="4546992"/>
                </a:cubicBezTo>
                <a:cubicBezTo>
                  <a:pt x="4864080" y="4541886"/>
                  <a:pt x="4874835" y="4539334"/>
                  <a:pt x="4889404" y="4539334"/>
                </a:cubicBezTo>
                <a:cubicBezTo>
                  <a:pt x="4905007" y="4539334"/>
                  <a:pt x="4916766" y="4542833"/>
                  <a:pt x="4924681" y="4549831"/>
                </a:cubicBezTo>
                <a:cubicBezTo>
                  <a:pt x="4930532" y="4554993"/>
                  <a:pt x="4933457" y="4563884"/>
                  <a:pt x="4933457" y="4576504"/>
                </a:cubicBezTo>
                <a:cubicBezTo>
                  <a:pt x="4933457" y="4577651"/>
                  <a:pt x="4933400" y="4580347"/>
                  <a:pt x="4933286" y="4584592"/>
                </a:cubicBezTo>
                <a:cubicBezTo>
                  <a:pt x="4921469" y="4588722"/>
                  <a:pt x="4903057" y="4592278"/>
                  <a:pt x="4878047" y="4595261"/>
                </a:cubicBezTo>
                <a:cubicBezTo>
                  <a:pt x="4865772" y="4596752"/>
                  <a:pt x="4856594" y="4598301"/>
                  <a:pt x="4850514" y="4599907"/>
                </a:cubicBezTo>
                <a:cubicBezTo>
                  <a:pt x="4842254" y="4602201"/>
                  <a:pt x="4834826" y="4605586"/>
                  <a:pt x="4828230" y="4610060"/>
                </a:cubicBezTo>
                <a:cubicBezTo>
                  <a:pt x="4821633" y="4614534"/>
                  <a:pt x="4816298" y="4620471"/>
                  <a:pt x="4812225" y="4627870"/>
                </a:cubicBezTo>
                <a:cubicBezTo>
                  <a:pt x="4808153" y="4635270"/>
                  <a:pt x="4806116" y="4643444"/>
                  <a:pt x="4806116" y="4652392"/>
                </a:cubicBezTo>
                <a:cubicBezTo>
                  <a:pt x="4806116" y="4667650"/>
                  <a:pt x="4811508" y="4680183"/>
                  <a:pt x="4822292" y="4689992"/>
                </a:cubicBezTo>
                <a:cubicBezTo>
                  <a:pt x="4833076" y="4699801"/>
                  <a:pt x="4848507" y="4704705"/>
                  <a:pt x="4868582" y="4704705"/>
                </a:cubicBezTo>
                <a:cubicBezTo>
                  <a:pt x="4880744" y="4704705"/>
                  <a:pt x="4892129" y="4702698"/>
                  <a:pt x="4902741" y="4698682"/>
                </a:cubicBezTo>
                <a:cubicBezTo>
                  <a:pt x="4913353" y="4694667"/>
                  <a:pt x="4924394" y="4687784"/>
                  <a:pt x="4935867" y="4678032"/>
                </a:cubicBezTo>
                <a:cubicBezTo>
                  <a:pt x="4936785" y="4686637"/>
                  <a:pt x="4938849" y="4694151"/>
                  <a:pt x="4942062" y="4700575"/>
                </a:cubicBezTo>
                <a:lnTo>
                  <a:pt x="4974413" y="4700575"/>
                </a:lnTo>
                <a:cubicBezTo>
                  <a:pt x="4970513" y="4693577"/>
                  <a:pt x="4967903" y="4686264"/>
                  <a:pt x="4966583" y="4678635"/>
                </a:cubicBezTo>
                <a:cubicBezTo>
                  <a:pt x="4965264" y="4671006"/>
                  <a:pt x="4964604" y="4652794"/>
                  <a:pt x="4964604" y="4623999"/>
                </a:cubicBezTo>
                <a:lnTo>
                  <a:pt x="4964604" y="4582699"/>
                </a:lnTo>
                <a:cubicBezTo>
                  <a:pt x="4964604" y="4568932"/>
                  <a:pt x="4964088" y="4559410"/>
                  <a:pt x="4963056" y="4554133"/>
                </a:cubicBezTo>
                <a:cubicBezTo>
                  <a:pt x="4961220" y="4545644"/>
                  <a:pt x="4958008" y="4538617"/>
                  <a:pt x="4953419" y="4533053"/>
                </a:cubicBezTo>
                <a:cubicBezTo>
                  <a:pt x="4948830" y="4527489"/>
                  <a:pt x="4941661" y="4522871"/>
                  <a:pt x="4931909" y="4519200"/>
                </a:cubicBezTo>
                <a:cubicBezTo>
                  <a:pt x="4922158" y="4515529"/>
                  <a:pt x="4909481" y="4513694"/>
                  <a:pt x="4893879" y="4513694"/>
                </a:cubicBezTo>
                <a:close/>
                <a:moveTo>
                  <a:pt x="4607380" y="4513694"/>
                </a:moveTo>
                <a:cubicBezTo>
                  <a:pt x="4582026" y="4513694"/>
                  <a:pt x="4562638" y="4523732"/>
                  <a:pt x="4549216" y="4543808"/>
                </a:cubicBezTo>
                <a:lnTo>
                  <a:pt x="4549216" y="4517824"/>
                </a:lnTo>
                <a:lnTo>
                  <a:pt x="4521339" y="4517824"/>
                </a:lnTo>
                <a:lnTo>
                  <a:pt x="4521339" y="4700575"/>
                </a:lnTo>
                <a:lnTo>
                  <a:pt x="4552313" y="4700575"/>
                </a:lnTo>
                <a:lnTo>
                  <a:pt x="4552313" y="4600767"/>
                </a:lnTo>
                <a:cubicBezTo>
                  <a:pt x="4552313" y="4577364"/>
                  <a:pt x="4557103" y="4561475"/>
                  <a:pt x="4566682" y="4553101"/>
                </a:cubicBezTo>
                <a:cubicBezTo>
                  <a:pt x="4576262" y="4544726"/>
                  <a:pt x="4587648" y="4540538"/>
                  <a:pt x="4600841" y="4540538"/>
                </a:cubicBezTo>
                <a:cubicBezTo>
                  <a:pt x="4609101" y="4540538"/>
                  <a:pt x="4616299" y="4542403"/>
                  <a:pt x="4622437" y="4546131"/>
                </a:cubicBezTo>
                <a:cubicBezTo>
                  <a:pt x="4628574" y="4549860"/>
                  <a:pt x="4632848" y="4554850"/>
                  <a:pt x="4635257" y="4561102"/>
                </a:cubicBezTo>
                <a:cubicBezTo>
                  <a:pt x="4637666" y="4567355"/>
                  <a:pt x="4638871" y="4576791"/>
                  <a:pt x="4638871" y="4589410"/>
                </a:cubicBezTo>
                <a:lnTo>
                  <a:pt x="4638871" y="4700575"/>
                </a:lnTo>
                <a:lnTo>
                  <a:pt x="4669846" y="4700575"/>
                </a:lnTo>
                <a:lnTo>
                  <a:pt x="4669846" y="4588205"/>
                </a:lnTo>
                <a:cubicBezTo>
                  <a:pt x="4669846" y="4573865"/>
                  <a:pt x="4669272" y="4563827"/>
                  <a:pt x="4668125" y="4558091"/>
                </a:cubicBezTo>
                <a:cubicBezTo>
                  <a:pt x="4666289" y="4549257"/>
                  <a:pt x="4663077" y="4541628"/>
                  <a:pt x="4658488" y="4535204"/>
                </a:cubicBezTo>
                <a:cubicBezTo>
                  <a:pt x="4653899" y="4528780"/>
                  <a:pt x="4646987" y="4523588"/>
                  <a:pt x="4637752" y="4519630"/>
                </a:cubicBezTo>
                <a:cubicBezTo>
                  <a:pt x="4628517" y="4515673"/>
                  <a:pt x="4618393" y="4513694"/>
                  <a:pt x="4607380" y="4513694"/>
                </a:cubicBezTo>
                <a:close/>
                <a:moveTo>
                  <a:pt x="4405867" y="4513694"/>
                </a:moveTo>
                <a:cubicBezTo>
                  <a:pt x="4380628" y="4513694"/>
                  <a:pt x="4360092" y="4522183"/>
                  <a:pt x="4344261" y="4539162"/>
                </a:cubicBezTo>
                <a:cubicBezTo>
                  <a:pt x="4328429" y="4556141"/>
                  <a:pt x="4320513" y="4580003"/>
                  <a:pt x="4320513" y="4610748"/>
                </a:cubicBezTo>
                <a:cubicBezTo>
                  <a:pt x="4320513" y="4640461"/>
                  <a:pt x="4328343" y="4663549"/>
                  <a:pt x="4344003" y="4680011"/>
                </a:cubicBezTo>
                <a:cubicBezTo>
                  <a:pt x="4359662" y="4696474"/>
                  <a:pt x="4380857" y="4704705"/>
                  <a:pt x="4407587" y="4704705"/>
                </a:cubicBezTo>
                <a:cubicBezTo>
                  <a:pt x="4428811" y="4704705"/>
                  <a:pt x="4446248" y="4699543"/>
                  <a:pt x="4459900" y="4689218"/>
                </a:cubicBezTo>
                <a:cubicBezTo>
                  <a:pt x="4473552" y="4678893"/>
                  <a:pt x="4482902" y="4664381"/>
                  <a:pt x="4487950" y="4645681"/>
                </a:cubicBezTo>
                <a:lnTo>
                  <a:pt x="4455942" y="4641723"/>
                </a:lnTo>
                <a:cubicBezTo>
                  <a:pt x="4451239" y="4654801"/>
                  <a:pt x="4444872" y="4664323"/>
                  <a:pt x="4436841" y="4670289"/>
                </a:cubicBezTo>
                <a:cubicBezTo>
                  <a:pt x="4428811" y="4676254"/>
                  <a:pt x="4419117" y="4679237"/>
                  <a:pt x="4407759" y="4679237"/>
                </a:cubicBezTo>
                <a:cubicBezTo>
                  <a:pt x="4392502" y="4679237"/>
                  <a:pt x="4379767" y="4673902"/>
                  <a:pt x="4369557" y="4663233"/>
                </a:cubicBezTo>
                <a:cubicBezTo>
                  <a:pt x="4359347" y="4652564"/>
                  <a:pt x="4353668" y="4637191"/>
                  <a:pt x="4352521" y="4617115"/>
                </a:cubicBezTo>
                <a:lnTo>
                  <a:pt x="4488810" y="4617115"/>
                </a:lnTo>
                <a:cubicBezTo>
                  <a:pt x="4488925" y="4613444"/>
                  <a:pt x="4488982" y="4610691"/>
                  <a:pt x="4488982" y="4608855"/>
                </a:cubicBezTo>
                <a:cubicBezTo>
                  <a:pt x="4488982" y="4578683"/>
                  <a:pt x="4481238" y="4555280"/>
                  <a:pt x="4465751" y="4538646"/>
                </a:cubicBezTo>
                <a:cubicBezTo>
                  <a:pt x="4450264" y="4522011"/>
                  <a:pt x="4430302" y="4513694"/>
                  <a:pt x="4405867" y="4513694"/>
                </a:cubicBezTo>
                <a:close/>
                <a:moveTo>
                  <a:pt x="4219445" y="4513694"/>
                </a:moveTo>
                <a:cubicBezTo>
                  <a:pt x="4209923" y="4513694"/>
                  <a:pt x="4201004" y="4514927"/>
                  <a:pt x="4192687" y="4517393"/>
                </a:cubicBezTo>
                <a:cubicBezTo>
                  <a:pt x="4184369" y="4519860"/>
                  <a:pt x="4177802" y="4522871"/>
                  <a:pt x="4172983" y="4526428"/>
                </a:cubicBezTo>
                <a:cubicBezTo>
                  <a:pt x="4166558" y="4531017"/>
                  <a:pt x="4161482" y="4536781"/>
                  <a:pt x="4157754" y="4543722"/>
                </a:cubicBezTo>
                <a:cubicBezTo>
                  <a:pt x="4154025" y="4550663"/>
                  <a:pt x="4152161" y="4558206"/>
                  <a:pt x="4152161" y="4566351"/>
                </a:cubicBezTo>
                <a:cubicBezTo>
                  <a:pt x="4152161" y="4575299"/>
                  <a:pt x="4154427" y="4583473"/>
                  <a:pt x="4158958" y="4590873"/>
                </a:cubicBezTo>
                <a:cubicBezTo>
                  <a:pt x="4163490" y="4598272"/>
                  <a:pt x="4170144" y="4604066"/>
                  <a:pt x="4178920" y="4608253"/>
                </a:cubicBezTo>
                <a:cubicBezTo>
                  <a:pt x="4187696" y="4612440"/>
                  <a:pt x="4203442" y="4617402"/>
                  <a:pt x="4226157" y="4623138"/>
                </a:cubicBezTo>
                <a:cubicBezTo>
                  <a:pt x="4243021" y="4627383"/>
                  <a:pt x="4253575" y="4630882"/>
                  <a:pt x="4257820" y="4633635"/>
                </a:cubicBezTo>
                <a:cubicBezTo>
                  <a:pt x="4263900" y="4637650"/>
                  <a:pt x="4266940" y="4643157"/>
                  <a:pt x="4266940" y="4650155"/>
                </a:cubicBezTo>
                <a:cubicBezTo>
                  <a:pt x="4266940" y="4657956"/>
                  <a:pt x="4263498" y="4664753"/>
                  <a:pt x="4256615" y="4670547"/>
                </a:cubicBezTo>
                <a:cubicBezTo>
                  <a:pt x="4249732" y="4676340"/>
                  <a:pt x="4239177" y="4679237"/>
                  <a:pt x="4224952" y="4679237"/>
                </a:cubicBezTo>
                <a:cubicBezTo>
                  <a:pt x="4210841" y="4679237"/>
                  <a:pt x="4199857" y="4675967"/>
                  <a:pt x="4191998" y="4669428"/>
                </a:cubicBezTo>
                <a:cubicBezTo>
                  <a:pt x="4184140" y="4662889"/>
                  <a:pt x="4179350" y="4653482"/>
                  <a:pt x="4177629" y="4641207"/>
                </a:cubicBezTo>
                <a:lnTo>
                  <a:pt x="4146999" y="4646025"/>
                </a:lnTo>
                <a:cubicBezTo>
                  <a:pt x="4150440" y="4665413"/>
                  <a:pt x="4158385" y="4680040"/>
                  <a:pt x="4170832" y="4689906"/>
                </a:cubicBezTo>
                <a:cubicBezTo>
                  <a:pt x="4183279" y="4699772"/>
                  <a:pt x="4201377" y="4704705"/>
                  <a:pt x="4225124" y="4704705"/>
                </a:cubicBezTo>
                <a:cubicBezTo>
                  <a:pt x="4239464" y="4704705"/>
                  <a:pt x="4252313" y="4702210"/>
                  <a:pt x="4263670" y="4697220"/>
                </a:cubicBezTo>
                <a:cubicBezTo>
                  <a:pt x="4275028" y="4692229"/>
                  <a:pt x="4283718" y="4685174"/>
                  <a:pt x="4289741" y="4676053"/>
                </a:cubicBezTo>
                <a:cubicBezTo>
                  <a:pt x="4295764" y="4666933"/>
                  <a:pt x="4298775" y="4657210"/>
                  <a:pt x="4298775" y="4646885"/>
                </a:cubicBezTo>
                <a:cubicBezTo>
                  <a:pt x="4298775" y="4636331"/>
                  <a:pt x="4296309" y="4627498"/>
                  <a:pt x="4291376" y="4620385"/>
                </a:cubicBezTo>
                <a:cubicBezTo>
                  <a:pt x="4286443" y="4613272"/>
                  <a:pt x="4279646" y="4607851"/>
                  <a:pt x="4270984" y="4604123"/>
                </a:cubicBezTo>
                <a:cubicBezTo>
                  <a:pt x="4262323" y="4600395"/>
                  <a:pt x="4247036" y="4595605"/>
                  <a:pt x="4225124" y="4589754"/>
                </a:cubicBezTo>
                <a:cubicBezTo>
                  <a:pt x="4209981" y="4585624"/>
                  <a:pt x="4200860" y="4582986"/>
                  <a:pt x="4197763" y="4581838"/>
                </a:cubicBezTo>
                <a:cubicBezTo>
                  <a:pt x="4192371" y="4579659"/>
                  <a:pt x="4188413" y="4576905"/>
                  <a:pt x="4185889" y="4573578"/>
                </a:cubicBezTo>
                <a:cubicBezTo>
                  <a:pt x="4183365" y="4570366"/>
                  <a:pt x="4182104" y="4566752"/>
                  <a:pt x="4182104" y="4562737"/>
                </a:cubicBezTo>
                <a:cubicBezTo>
                  <a:pt x="4182104" y="4556427"/>
                  <a:pt x="4185144" y="4550921"/>
                  <a:pt x="4191224" y="4546217"/>
                </a:cubicBezTo>
                <a:cubicBezTo>
                  <a:pt x="4197304" y="4541514"/>
                  <a:pt x="4207457" y="4539162"/>
                  <a:pt x="4221682" y="4539162"/>
                </a:cubicBezTo>
                <a:cubicBezTo>
                  <a:pt x="4233728" y="4539162"/>
                  <a:pt x="4243049" y="4541800"/>
                  <a:pt x="4249646" y="4547078"/>
                </a:cubicBezTo>
                <a:cubicBezTo>
                  <a:pt x="4256242" y="4552355"/>
                  <a:pt x="4260229" y="4559697"/>
                  <a:pt x="4261606" y="4569104"/>
                </a:cubicBezTo>
                <a:lnTo>
                  <a:pt x="4291892" y="4564974"/>
                </a:lnTo>
                <a:cubicBezTo>
                  <a:pt x="4289942" y="4553158"/>
                  <a:pt x="4286385" y="4543722"/>
                  <a:pt x="4281223" y="4536667"/>
                </a:cubicBezTo>
                <a:cubicBezTo>
                  <a:pt x="4276060" y="4529611"/>
                  <a:pt x="4268059" y="4524019"/>
                  <a:pt x="4257217" y="4519889"/>
                </a:cubicBezTo>
                <a:cubicBezTo>
                  <a:pt x="4246376" y="4515759"/>
                  <a:pt x="4233786" y="4513694"/>
                  <a:pt x="4219445" y="4513694"/>
                </a:cubicBezTo>
                <a:close/>
                <a:moveTo>
                  <a:pt x="4043917" y="4513694"/>
                </a:moveTo>
                <a:cubicBezTo>
                  <a:pt x="4018678" y="4513694"/>
                  <a:pt x="3998143" y="4522183"/>
                  <a:pt x="3982311" y="4539162"/>
                </a:cubicBezTo>
                <a:cubicBezTo>
                  <a:pt x="3966479" y="4556141"/>
                  <a:pt x="3958564" y="4580003"/>
                  <a:pt x="3958564" y="4610748"/>
                </a:cubicBezTo>
                <a:cubicBezTo>
                  <a:pt x="3958564" y="4640461"/>
                  <a:pt x="3966393" y="4663549"/>
                  <a:pt x="3982053" y="4680011"/>
                </a:cubicBezTo>
                <a:cubicBezTo>
                  <a:pt x="3997712" y="4696474"/>
                  <a:pt x="4018907" y="4704705"/>
                  <a:pt x="4045637" y="4704705"/>
                </a:cubicBezTo>
                <a:cubicBezTo>
                  <a:pt x="4066861" y="4704705"/>
                  <a:pt x="4084299" y="4699543"/>
                  <a:pt x="4097951" y="4689218"/>
                </a:cubicBezTo>
                <a:cubicBezTo>
                  <a:pt x="4111602" y="4678893"/>
                  <a:pt x="4120952" y="4664381"/>
                  <a:pt x="4126000" y="4645681"/>
                </a:cubicBezTo>
                <a:lnTo>
                  <a:pt x="4093993" y="4641723"/>
                </a:lnTo>
                <a:cubicBezTo>
                  <a:pt x="4089289" y="4654801"/>
                  <a:pt x="4082922" y="4664323"/>
                  <a:pt x="4074891" y="4670289"/>
                </a:cubicBezTo>
                <a:cubicBezTo>
                  <a:pt x="4066861" y="4676254"/>
                  <a:pt x="4057167" y="4679237"/>
                  <a:pt x="4045809" y="4679237"/>
                </a:cubicBezTo>
                <a:cubicBezTo>
                  <a:pt x="4030552" y="4679237"/>
                  <a:pt x="4017817" y="4673902"/>
                  <a:pt x="4007607" y="4663233"/>
                </a:cubicBezTo>
                <a:cubicBezTo>
                  <a:pt x="3997397" y="4652564"/>
                  <a:pt x="3991718" y="4637191"/>
                  <a:pt x="3990571" y="4617115"/>
                </a:cubicBezTo>
                <a:lnTo>
                  <a:pt x="4126860" y="4617115"/>
                </a:lnTo>
                <a:cubicBezTo>
                  <a:pt x="4126975" y="4613444"/>
                  <a:pt x="4127033" y="4610691"/>
                  <a:pt x="4127033" y="4608855"/>
                </a:cubicBezTo>
                <a:cubicBezTo>
                  <a:pt x="4127033" y="4578683"/>
                  <a:pt x="4119289" y="4555280"/>
                  <a:pt x="4103802" y="4538646"/>
                </a:cubicBezTo>
                <a:cubicBezTo>
                  <a:pt x="4088314" y="4522011"/>
                  <a:pt x="4068352" y="4513694"/>
                  <a:pt x="4043917" y="4513694"/>
                </a:cubicBezTo>
                <a:close/>
                <a:moveTo>
                  <a:pt x="3921701" y="4513694"/>
                </a:moveTo>
                <a:cubicBezTo>
                  <a:pt x="3914473" y="4513694"/>
                  <a:pt x="3907848" y="4515759"/>
                  <a:pt x="3901826" y="4519889"/>
                </a:cubicBezTo>
                <a:cubicBezTo>
                  <a:pt x="3895802" y="4524019"/>
                  <a:pt x="3889234" y="4532565"/>
                  <a:pt x="3882122" y="4545529"/>
                </a:cubicBezTo>
                <a:lnTo>
                  <a:pt x="3882122" y="4517824"/>
                </a:lnTo>
                <a:lnTo>
                  <a:pt x="3854245" y="4517824"/>
                </a:lnTo>
                <a:lnTo>
                  <a:pt x="3854245" y="4700575"/>
                </a:lnTo>
                <a:lnTo>
                  <a:pt x="3885219" y="4700575"/>
                </a:lnTo>
                <a:lnTo>
                  <a:pt x="3885219" y="4604897"/>
                </a:lnTo>
                <a:cubicBezTo>
                  <a:pt x="3885219" y="4591819"/>
                  <a:pt x="3886940" y="4579773"/>
                  <a:pt x="3890382" y="4568760"/>
                </a:cubicBezTo>
                <a:cubicBezTo>
                  <a:pt x="3892676" y="4561533"/>
                  <a:pt x="3896519" y="4555883"/>
                  <a:pt x="3901911" y="4551810"/>
                </a:cubicBezTo>
                <a:cubicBezTo>
                  <a:pt x="3907303" y="4547737"/>
                  <a:pt x="3913384" y="4545701"/>
                  <a:pt x="3920152" y="4545701"/>
                </a:cubicBezTo>
                <a:cubicBezTo>
                  <a:pt x="3927723" y="4545701"/>
                  <a:pt x="3935295" y="4547938"/>
                  <a:pt x="3942867" y="4552412"/>
                </a:cubicBezTo>
                <a:lnTo>
                  <a:pt x="3953536" y="4523674"/>
                </a:lnTo>
                <a:cubicBezTo>
                  <a:pt x="3942752" y="4517021"/>
                  <a:pt x="3932140" y="4513694"/>
                  <a:pt x="3921701" y="4513694"/>
                </a:cubicBezTo>
                <a:close/>
                <a:moveTo>
                  <a:pt x="3735787" y="4513694"/>
                </a:moveTo>
                <a:cubicBezTo>
                  <a:pt x="3723856" y="4513694"/>
                  <a:pt x="3713703" y="4516017"/>
                  <a:pt x="3705328" y="4520663"/>
                </a:cubicBezTo>
                <a:cubicBezTo>
                  <a:pt x="3696953" y="4525309"/>
                  <a:pt x="3689439" y="4532279"/>
                  <a:pt x="3682785" y="4541571"/>
                </a:cubicBezTo>
                <a:lnTo>
                  <a:pt x="3682785" y="4517824"/>
                </a:lnTo>
                <a:lnTo>
                  <a:pt x="3654564" y="4517824"/>
                </a:lnTo>
                <a:lnTo>
                  <a:pt x="3654564" y="4770613"/>
                </a:lnTo>
                <a:lnTo>
                  <a:pt x="3685538" y="4770613"/>
                </a:lnTo>
                <a:lnTo>
                  <a:pt x="3685538" y="4681646"/>
                </a:lnTo>
                <a:cubicBezTo>
                  <a:pt x="3690816" y="4688300"/>
                  <a:pt x="3697556" y="4693807"/>
                  <a:pt x="3705758" y="4698166"/>
                </a:cubicBezTo>
                <a:cubicBezTo>
                  <a:pt x="3713961" y="4702526"/>
                  <a:pt x="3723224" y="4704705"/>
                  <a:pt x="3733549" y="4704705"/>
                </a:cubicBezTo>
                <a:cubicBezTo>
                  <a:pt x="3747660" y="4704705"/>
                  <a:pt x="3761111" y="4700719"/>
                  <a:pt x="3773903" y="4692745"/>
                </a:cubicBezTo>
                <a:cubicBezTo>
                  <a:pt x="3786694" y="4684772"/>
                  <a:pt x="3796446" y="4673300"/>
                  <a:pt x="3803157" y="4658329"/>
                </a:cubicBezTo>
                <a:cubicBezTo>
                  <a:pt x="3809868" y="4643358"/>
                  <a:pt x="3813224" y="4626522"/>
                  <a:pt x="3813224" y="4607823"/>
                </a:cubicBezTo>
                <a:cubicBezTo>
                  <a:pt x="3813224" y="4590385"/>
                  <a:pt x="3810184" y="4574353"/>
                  <a:pt x="3804103" y="4559726"/>
                </a:cubicBezTo>
                <a:cubicBezTo>
                  <a:pt x="3798023" y="4545099"/>
                  <a:pt x="3789017" y="4533770"/>
                  <a:pt x="3777086" y="4525739"/>
                </a:cubicBezTo>
                <a:cubicBezTo>
                  <a:pt x="3765155" y="4517709"/>
                  <a:pt x="3751389" y="4513694"/>
                  <a:pt x="3735787" y="4513694"/>
                </a:cubicBezTo>
                <a:close/>
                <a:moveTo>
                  <a:pt x="6244605" y="4478073"/>
                </a:moveTo>
                <a:lnTo>
                  <a:pt x="6309136" y="4478073"/>
                </a:lnTo>
                <a:cubicBezTo>
                  <a:pt x="6324279" y="4478073"/>
                  <a:pt x="6334662" y="4478818"/>
                  <a:pt x="6340283" y="4480310"/>
                </a:cubicBezTo>
                <a:cubicBezTo>
                  <a:pt x="6349002" y="4482719"/>
                  <a:pt x="6356029" y="4487680"/>
                  <a:pt x="6361363" y="4495195"/>
                </a:cubicBezTo>
                <a:cubicBezTo>
                  <a:pt x="6366698" y="4502709"/>
                  <a:pt x="6369365" y="4511743"/>
                  <a:pt x="6369365" y="4522298"/>
                </a:cubicBezTo>
                <a:cubicBezTo>
                  <a:pt x="6369365" y="4536867"/>
                  <a:pt x="6364834" y="4548167"/>
                  <a:pt x="6355771" y="4556198"/>
                </a:cubicBezTo>
                <a:cubicBezTo>
                  <a:pt x="6346707" y="4564229"/>
                  <a:pt x="6331392" y="4568244"/>
                  <a:pt x="6309825" y="4568244"/>
                </a:cubicBezTo>
                <a:lnTo>
                  <a:pt x="6244605" y="4568244"/>
                </a:lnTo>
                <a:close/>
                <a:moveTo>
                  <a:pt x="3506782" y="4474803"/>
                </a:moveTo>
                <a:cubicBezTo>
                  <a:pt x="3510683" y="4488455"/>
                  <a:pt x="3516648" y="4505893"/>
                  <a:pt x="3524679" y="4527116"/>
                </a:cubicBezTo>
                <a:lnTo>
                  <a:pt x="3551007" y="4596982"/>
                </a:lnTo>
                <a:lnTo>
                  <a:pt x="3465482" y="4596982"/>
                </a:lnTo>
                <a:lnTo>
                  <a:pt x="3493187" y="4522986"/>
                </a:lnTo>
                <a:cubicBezTo>
                  <a:pt x="3499038" y="4507040"/>
                  <a:pt x="3503569" y="4490979"/>
                  <a:pt x="3506782" y="4474803"/>
                </a:cubicBezTo>
                <a:close/>
                <a:moveTo>
                  <a:pt x="4757845" y="4453981"/>
                </a:moveTo>
                <a:lnTo>
                  <a:pt x="4727042" y="4472566"/>
                </a:lnTo>
                <a:lnTo>
                  <a:pt x="4727042" y="4517824"/>
                </a:lnTo>
                <a:lnTo>
                  <a:pt x="4704327" y="4517824"/>
                </a:lnTo>
                <a:lnTo>
                  <a:pt x="4704327" y="4541915"/>
                </a:lnTo>
                <a:lnTo>
                  <a:pt x="4727042" y="4541915"/>
                </a:lnTo>
                <a:lnTo>
                  <a:pt x="4727042" y="4647058"/>
                </a:lnTo>
                <a:cubicBezTo>
                  <a:pt x="4727042" y="4665642"/>
                  <a:pt x="4728305" y="4677832"/>
                  <a:pt x="4730828" y="4683625"/>
                </a:cubicBezTo>
                <a:cubicBezTo>
                  <a:pt x="4733352" y="4689419"/>
                  <a:pt x="4737712" y="4694093"/>
                  <a:pt x="4743906" y="4697650"/>
                </a:cubicBezTo>
                <a:cubicBezTo>
                  <a:pt x="4750101" y="4701206"/>
                  <a:pt x="4758820" y="4702984"/>
                  <a:pt x="4770063" y="4702984"/>
                </a:cubicBezTo>
                <a:cubicBezTo>
                  <a:pt x="4776947" y="4702984"/>
                  <a:pt x="4784747" y="4702067"/>
                  <a:pt x="4793466" y="4700231"/>
                </a:cubicBezTo>
                <a:lnTo>
                  <a:pt x="4788992" y="4672870"/>
                </a:lnTo>
                <a:cubicBezTo>
                  <a:pt x="4783371" y="4673673"/>
                  <a:pt x="4778839" y="4674075"/>
                  <a:pt x="4775398" y="4674075"/>
                </a:cubicBezTo>
                <a:cubicBezTo>
                  <a:pt x="4770808" y="4674075"/>
                  <a:pt x="4767281" y="4673329"/>
                  <a:pt x="4764814" y="4671837"/>
                </a:cubicBezTo>
                <a:cubicBezTo>
                  <a:pt x="4762348" y="4670346"/>
                  <a:pt x="4760570" y="4668338"/>
                  <a:pt x="4759480" y="4665815"/>
                </a:cubicBezTo>
                <a:cubicBezTo>
                  <a:pt x="4758390" y="4663291"/>
                  <a:pt x="4757845" y="4657612"/>
                  <a:pt x="4757845" y="4648778"/>
                </a:cubicBezTo>
                <a:lnTo>
                  <a:pt x="4757845" y="4541915"/>
                </a:lnTo>
                <a:lnTo>
                  <a:pt x="4788992" y="4541915"/>
                </a:lnTo>
                <a:lnTo>
                  <a:pt x="4788992" y="4517824"/>
                </a:lnTo>
                <a:lnTo>
                  <a:pt x="4757845" y="4517824"/>
                </a:lnTo>
                <a:close/>
                <a:moveTo>
                  <a:pt x="5297017" y="4451056"/>
                </a:moveTo>
                <a:cubicBezTo>
                  <a:pt x="5296214" y="4457021"/>
                  <a:pt x="5294837" y="4461008"/>
                  <a:pt x="5292887" y="4463015"/>
                </a:cubicBezTo>
                <a:cubicBezTo>
                  <a:pt x="5290936" y="4465023"/>
                  <a:pt x="5288126" y="4466027"/>
                  <a:pt x="5284455" y="4466027"/>
                </a:cubicBezTo>
                <a:cubicBezTo>
                  <a:pt x="5280439" y="4466027"/>
                  <a:pt x="5275048" y="4464306"/>
                  <a:pt x="5268279" y="4460864"/>
                </a:cubicBezTo>
                <a:cubicBezTo>
                  <a:pt x="5256004" y="4454669"/>
                  <a:pt x="5246310" y="4451572"/>
                  <a:pt x="5239198" y="4451572"/>
                </a:cubicBezTo>
                <a:cubicBezTo>
                  <a:pt x="5228987" y="4451572"/>
                  <a:pt x="5220612" y="4455128"/>
                  <a:pt x="5214073" y="4462241"/>
                </a:cubicBezTo>
                <a:cubicBezTo>
                  <a:pt x="5207419" y="4469354"/>
                  <a:pt x="5204150" y="4478876"/>
                  <a:pt x="5204264" y="4490807"/>
                </a:cubicBezTo>
                <a:lnTo>
                  <a:pt x="5227151" y="4490807"/>
                </a:lnTo>
                <a:cubicBezTo>
                  <a:pt x="5227037" y="4485415"/>
                  <a:pt x="5228241" y="4481342"/>
                  <a:pt x="5230765" y="4478589"/>
                </a:cubicBezTo>
                <a:cubicBezTo>
                  <a:pt x="5233174" y="4475835"/>
                  <a:pt x="5236330" y="4474459"/>
                  <a:pt x="5240230" y="4474459"/>
                </a:cubicBezTo>
                <a:cubicBezTo>
                  <a:pt x="5243786" y="4474459"/>
                  <a:pt x="5249407" y="4476524"/>
                  <a:pt x="5257094" y="4480654"/>
                </a:cubicBezTo>
                <a:cubicBezTo>
                  <a:pt x="5268910" y="4487078"/>
                  <a:pt x="5278432" y="4490290"/>
                  <a:pt x="5285659" y="4490290"/>
                </a:cubicBezTo>
                <a:cubicBezTo>
                  <a:pt x="5295297" y="4490290"/>
                  <a:pt x="5303241" y="4487021"/>
                  <a:pt x="5309493" y="4480482"/>
                </a:cubicBezTo>
                <a:cubicBezTo>
                  <a:pt x="5315745" y="4473943"/>
                  <a:pt x="5319043" y="4464134"/>
                  <a:pt x="5319387" y="4451056"/>
                </a:cubicBezTo>
                <a:close/>
                <a:moveTo>
                  <a:pt x="7333413" y="4448302"/>
                </a:moveTo>
                <a:lnTo>
                  <a:pt x="7333413" y="4538818"/>
                </a:lnTo>
                <a:cubicBezTo>
                  <a:pt x="7328021" y="4531361"/>
                  <a:pt x="7321023" y="4525309"/>
                  <a:pt x="7312419" y="4520663"/>
                </a:cubicBezTo>
                <a:cubicBezTo>
                  <a:pt x="7303815" y="4516017"/>
                  <a:pt x="7294006" y="4513694"/>
                  <a:pt x="7282993" y="4513694"/>
                </a:cubicBezTo>
                <a:cubicBezTo>
                  <a:pt x="7267964" y="4513694"/>
                  <a:pt x="7254370" y="4517652"/>
                  <a:pt x="7242209" y="4525567"/>
                </a:cubicBezTo>
                <a:cubicBezTo>
                  <a:pt x="7230049" y="4533483"/>
                  <a:pt x="7220929" y="4544869"/>
                  <a:pt x="7214848" y="4559726"/>
                </a:cubicBezTo>
                <a:cubicBezTo>
                  <a:pt x="7208768" y="4574582"/>
                  <a:pt x="7205728" y="4591131"/>
                  <a:pt x="7205728" y="4609371"/>
                </a:cubicBezTo>
                <a:cubicBezTo>
                  <a:pt x="7205728" y="4628071"/>
                  <a:pt x="7209084" y="4644620"/>
                  <a:pt x="7215795" y="4659017"/>
                </a:cubicBezTo>
                <a:cubicBezTo>
                  <a:pt x="7222506" y="4673415"/>
                  <a:pt x="7231971" y="4684629"/>
                  <a:pt x="7244188" y="4692659"/>
                </a:cubicBezTo>
                <a:cubicBezTo>
                  <a:pt x="7256406" y="4700690"/>
                  <a:pt x="7269800" y="4704705"/>
                  <a:pt x="7284370" y="4704705"/>
                </a:cubicBezTo>
                <a:cubicBezTo>
                  <a:pt x="7306855" y="4704705"/>
                  <a:pt x="7323891" y="4695642"/>
                  <a:pt x="7335478" y="4677516"/>
                </a:cubicBezTo>
                <a:lnTo>
                  <a:pt x="7335478" y="4700575"/>
                </a:lnTo>
                <a:lnTo>
                  <a:pt x="7364216" y="4700575"/>
                </a:lnTo>
                <a:lnTo>
                  <a:pt x="7364216" y="4448302"/>
                </a:lnTo>
                <a:close/>
                <a:moveTo>
                  <a:pt x="6444700" y="4448302"/>
                </a:moveTo>
                <a:lnTo>
                  <a:pt x="6444700" y="4700575"/>
                </a:lnTo>
                <a:lnTo>
                  <a:pt x="6475675" y="4700575"/>
                </a:lnTo>
                <a:lnTo>
                  <a:pt x="6475675" y="4448302"/>
                </a:lnTo>
                <a:close/>
                <a:moveTo>
                  <a:pt x="6211221" y="4448302"/>
                </a:moveTo>
                <a:lnTo>
                  <a:pt x="6211221" y="4700575"/>
                </a:lnTo>
                <a:lnTo>
                  <a:pt x="6244605" y="4700575"/>
                </a:lnTo>
                <a:lnTo>
                  <a:pt x="6244605" y="4598014"/>
                </a:lnTo>
                <a:lnTo>
                  <a:pt x="6309308" y="4598014"/>
                </a:lnTo>
                <a:cubicBezTo>
                  <a:pt x="6344987" y="4598014"/>
                  <a:pt x="6369652" y="4590586"/>
                  <a:pt x="6383304" y="4575729"/>
                </a:cubicBezTo>
                <a:cubicBezTo>
                  <a:pt x="6396956" y="4560873"/>
                  <a:pt x="6403782" y="4542718"/>
                  <a:pt x="6403782" y="4521265"/>
                </a:cubicBezTo>
                <a:cubicBezTo>
                  <a:pt x="6403782" y="4508761"/>
                  <a:pt x="6401229" y="4497288"/>
                  <a:pt x="6396124" y="4486849"/>
                </a:cubicBezTo>
                <a:cubicBezTo>
                  <a:pt x="6391019" y="4476409"/>
                  <a:pt x="6384279" y="4468293"/>
                  <a:pt x="6375904" y="4462499"/>
                </a:cubicBezTo>
                <a:cubicBezTo>
                  <a:pt x="6367529" y="4456706"/>
                  <a:pt x="6357147" y="4452776"/>
                  <a:pt x="6344757" y="4450711"/>
                </a:cubicBezTo>
                <a:cubicBezTo>
                  <a:pt x="6335924" y="4449105"/>
                  <a:pt x="6323132" y="4448302"/>
                  <a:pt x="6306383" y="4448302"/>
                </a:cubicBezTo>
                <a:close/>
                <a:moveTo>
                  <a:pt x="5828463" y="4448302"/>
                </a:moveTo>
                <a:lnTo>
                  <a:pt x="5828463" y="4538818"/>
                </a:lnTo>
                <a:cubicBezTo>
                  <a:pt x="5823071" y="4531361"/>
                  <a:pt x="5816073" y="4525309"/>
                  <a:pt x="5807469" y="4520663"/>
                </a:cubicBezTo>
                <a:cubicBezTo>
                  <a:pt x="5798865" y="4516017"/>
                  <a:pt x="5789056" y="4513694"/>
                  <a:pt x="5778043" y="4513694"/>
                </a:cubicBezTo>
                <a:cubicBezTo>
                  <a:pt x="5763015" y="4513694"/>
                  <a:pt x="5749420" y="4517652"/>
                  <a:pt x="5737260" y="4525567"/>
                </a:cubicBezTo>
                <a:cubicBezTo>
                  <a:pt x="5725099" y="4533483"/>
                  <a:pt x="5715978" y="4544869"/>
                  <a:pt x="5709898" y="4559726"/>
                </a:cubicBezTo>
                <a:cubicBezTo>
                  <a:pt x="5703818" y="4574582"/>
                  <a:pt x="5700778" y="4591131"/>
                  <a:pt x="5700778" y="4609371"/>
                </a:cubicBezTo>
                <a:cubicBezTo>
                  <a:pt x="5700778" y="4628071"/>
                  <a:pt x="5704134" y="4644620"/>
                  <a:pt x="5710845" y="4659017"/>
                </a:cubicBezTo>
                <a:cubicBezTo>
                  <a:pt x="5717556" y="4673415"/>
                  <a:pt x="5727021" y="4684629"/>
                  <a:pt x="5739238" y="4692659"/>
                </a:cubicBezTo>
                <a:cubicBezTo>
                  <a:pt x="5751456" y="4700690"/>
                  <a:pt x="5764850" y="4704705"/>
                  <a:pt x="5779420" y="4704705"/>
                </a:cubicBezTo>
                <a:cubicBezTo>
                  <a:pt x="5801905" y="4704705"/>
                  <a:pt x="5818942" y="4695642"/>
                  <a:pt x="5830528" y="4677516"/>
                </a:cubicBezTo>
                <a:lnTo>
                  <a:pt x="5830528" y="4700575"/>
                </a:lnTo>
                <a:lnTo>
                  <a:pt x="5859266" y="4700575"/>
                </a:lnTo>
                <a:lnTo>
                  <a:pt x="5859266" y="4448302"/>
                </a:lnTo>
                <a:close/>
                <a:moveTo>
                  <a:pt x="3489574" y="4448302"/>
                </a:moveTo>
                <a:lnTo>
                  <a:pt x="3392691" y="4700575"/>
                </a:lnTo>
                <a:lnTo>
                  <a:pt x="3428140" y="4700575"/>
                </a:lnTo>
                <a:lnTo>
                  <a:pt x="3455846" y="4624171"/>
                </a:lnTo>
                <a:lnTo>
                  <a:pt x="3561332" y="4624171"/>
                </a:lnTo>
                <a:lnTo>
                  <a:pt x="3590758" y="4700575"/>
                </a:lnTo>
                <a:lnTo>
                  <a:pt x="3628788" y="4700575"/>
                </a:lnTo>
                <a:lnTo>
                  <a:pt x="3525539" y="4448302"/>
                </a:lnTo>
                <a:close/>
                <a:moveTo>
                  <a:pt x="7803245" y="4444000"/>
                </a:moveTo>
                <a:cubicBezTo>
                  <a:pt x="7786266" y="4444000"/>
                  <a:pt x="7770836" y="4446868"/>
                  <a:pt x="7756955" y="4452604"/>
                </a:cubicBezTo>
                <a:cubicBezTo>
                  <a:pt x="7743073" y="4458340"/>
                  <a:pt x="7732519" y="4466744"/>
                  <a:pt x="7725292" y="4477814"/>
                </a:cubicBezTo>
                <a:cubicBezTo>
                  <a:pt x="7718064" y="4488885"/>
                  <a:pt x="7714451" y="4500787"/>
                  <a:pt x="7714451" y="4513522"/>
                </a:cubicBezTo>
                <a:cubicBezTo>
                  <a:pt x="7714451" y="4525108"/>
                  <a:pt x="7717404" y="4535577"/>
                  <a:pt x="7723313" y="4544927"/>
                </a:cubicBezTo>
                <a:cubicBezTo>
                  <a:pt x="7729221" y="4554276"/>
                  <a:pt x="7738198" y="4562106"/>
                  <a:pt x="7750244" y="4568416"/>
                </a:cubicBezTo>
                <a:cubicBezTo>
                  <a:pt x="7759536" y="4573349"/>
                  <a:pt x="7775769" y="4578597"/>
                  <a:pt x="7798943" y="4584161"/>
                </a:cubicBezTo>
                <a:cubicBezTo>
                  <a:pt x="7822117" y="4589725"/>
                  <a:pt x="7837088" y="4593827"/>
                  <a:pt x="7843857" y="4596465"/>
                </a:cubicBezTo>
                <a:cubicBezTo>
                  <a:pt x="7854411" y="4600481"/>
                  <a:pt x="7861983" y="4605442"/>
                  <a:pt x="7866571" y="4611350"/>
                </a:cubicBezTo>
                <a:cubicBezTo>
                  <a:pt x="7871160" y="4617259"/>
                  <a:pt x="7873455" y="4624171"/>
                  <a:pt x="7873455" y="4632086"/>
                </a:cubicBezTo>
                <a:cubicBezTo>
                  <a:pt x="7873455" y="4639887"/>
                  <a:pt x="7871074" y="4647086"/>
                  <a:pt x="7866313" y="4653683"/>
                </a:cubicBezTo>
                <a:cubicBezTo>
                  <a:pt x="7861552" y="4660279"/>
                  <a:pt x="7854296" y="4665470"/>
                  <a:pt x="7844545" y="4669256"/>
                </a:cubicBezTo>
                <a:cubicBezTo>
                  <a:pt x="7834793" y="4673042"/>
                  <a:pt x="7823551" y="4674935"/>
                  <a:pt x="7810817" y="4674935"/>
                </a:cubicBezTo>
                <a:cubicBezTo>
                  <a:pt x="7796477" y="4674935"/>
                  <a:pt x="7783570" y="4672440"/>
                  <a:pt x="7772098" y="4667449"/>
                </a:cubicBezTo>
                <a:cubicBezTo>
                  <a:pt x="7760626" y="4662459"/>
                  <a:pt x="7752165" y="4655920"/>
                  <a:pt x="7746716" y="4647832"/>
                </a:cubicBezTo>
                <a:cubicBezTo>
                  <a:pt x="7741267" y="4639744"/>
                  <a:pt x="7737796" y="4629390"/>
                  <a:pt x="7736305" y="4616771"/>
                </a:cubicBezTo>
                <a:lnTo>
                  <a:pt x="7704814" y="4619524"/>
                </a:lnTo>
                <a:cubicBezTo>
                  <a:pt x="7705273" y="4636388"/>
                  <a:pt x="7709890" y="4651503"/>
                  <a:pt x="7718667" y="4664868"/>
                </a:cubicBezTo>
                <a:cubicBezTo>
                  <a:pt x="7727443" y="4678233"/>
                  <a:pt x="7739546" y="4688243"/>
                  <a:pt x="7754976" y="4694897"/>
                </a:cubicBezTo>
                <a:cubicBezTo>
                  <a:pt x="7770406" y="4701550"/>
                  <a:pt x="7789536" y="4704877"/>
                  <a:pt x="7812365" y="4704877"/>
                </a:cubicBezTo>
                <a:cubicBezTo>
                  <a:pt x="7830377" y="4704877"/>
                  <a:pt x="7846581" y="4701579"/>
                  <a:pt x="7860979" y="4694983"/>
                </a:cubicBezTo>
                <a:cubicBezTo>
                  <a:pt x="7875376" y="4688386"/>
                  <a:pt x="7886418" y="4679151"/>
                  <a:pt x="7894105" y="4667277"/>
                </a:cubicBezTo>
                <a:cubicBezTo>
                  <a:pt x="7901791" y="4655404"/>
                  <a:pt x="7905634" y="4642756"/>
                  <a:pt x="7905634" y="4629333"/>
                </a:cubicBezTo>
                <a:cubicBezTo>
                  <a:pt x="7905634" y="4615796"/>
                  <a:pt x="7902135" y="4603836"/>
                  <a:pt x="7895137" y="4593454"/>
                </a:cubicBezTo>
                <a:cubicBezTo>
                  <a:pt x="7888139" y="4583072"/>
                  <a:pt x="7877298" y="4574496"/>
                  <a:pt x="7862614" y="4567728"/>
                </a:cubicBezTo>
                <a:cubicBezTo>
                  <a:pt x="7852518" y="4563139"/>
                  <a:pt x="7833904" y="4557775"/>
                  <a:pt x="7806773" y="4551638"/>
                </a:cubicBezTo>
                <a:cubicBezTo>
                  <a:pt x="7779641" y="4545500"/>
                  <a:pt x="7762863" y="4539506"/>
                  <a:pt x="7756439" y="4533655"/>
                </a:cubicBezTo>
                <a:cubicBezTo>
                  <a:pt x="7749900" y="4527804"/>
                  <a:pt x="7746630" y="4520347"/>
                  <a:pt x="7746630" y="4511284"/>
                </a:cubicBezTo>
                <a:cubicBezTo>
                  <a:pt x="7746630" y="4500845"/>
                  <a:pt x="7751247" y="4491925"/>
                  <a:pt x="7760483" y="4484526"/>
                </a:cubicBezTo>
                <a:cubicBezTo>
                  <a:pt x="7769718" y="4477126"/>
                  <a:pt x="7784431" y="4473426"/>
                  <a:pt x="7804622" y="4473426"/>
                </a:cubicBezTo>
                <a:cubicBezTo>
                  <a:pt x="7824010" y="4473426"/>
                  <a:pt x="7838665" y="4477499"/>
                  <a:pt x="7848589" y="4485644"/>
                </a:cubicBezTo>
                <a:cubicBezTo>
                  <a:pt x="7858512" y="4493789"/>
                  <a:pt x="7864334" y="4505835"/>
                  <a:pt x="7866055" y="4521781"/>
                </a:cubicBezTo>
                <a:lnTo>
                  <a:pt x="7898063" y="4519372"/>
                </a:lnTo>
                <a:cubicBezTo>
                  <a:pt x="7897489" y="4504573"/>
                  <a:pt x="7893359" y="4491323"/>
                  <a:pt x="7885673" y="4479621"/>
                </a:cubicBezTo>
                <a:cubicBezTo>
                  <a:pt x="7877986" y="4467920"/>
                  <a:pt x="7867002" y="4459057"/>
                  <a:pt x="7852719" y="4453035"/>
                </a:cubicBezTo>
                <a:cubicBezTo>
                  <a:pt x="7838436" y="4447012"/>
                  <a:pt x="7821945" y="4444000"/>
                  <a:pt x="7803245" y="4444000"/>
                </a:cubicBezTo>
                <a:close/>
                <a:moveTo>
                  <a:pt x="2408563" y="3248724"/>
                </a:moveTo>
                <a:lnTo>
                  <a:pt x="2408563" y="3731486"/>
                </a:lnTo>
                <a:lnTo>
                  <a:pt x="2085792" y="3731486"/>
                </a:lnTo>
                <a:close/>
                <a:moveTo>
                  <a:pt x="9932160" y="3165008"/>
                </a:moveTo>
                <a:lnTo>
                  <a:pt x="10094940" y="3666373"/>
                </a:lnTo>
                <a:lnTo>
                  <a:pt x="9769379" y="3666373"/>
                </a:lnTo>
                <a:close/>
                <a:moveTo>
                  <a:pt x="5979285" y="3165008"/>
                </a:moveTo>
                <a:lnTo>
                  <a:pt x="6142066" y="3666373"/>
                </a:lnTo>
                <a:lnTo>
                  <a:pt x="5816505" y="3666373"/>
                </a:lnTo>
                <a:close/>
                <a:moveTo>
                  <a:pt x="6981791" y="3123151"/>
                </a:moveTo>
                <a:lnTo>
                  <a:pt x="7206893" y="3123151"/>
                </a:lnTo>
                <a:cubicBezTo>
                  <a:pt x="7262084" y="3123151"/>
                  <a:pt x="7306422" y="3137103"/>
                  <a:pt x="7339908" y="3165008"/>
                </a:cubicBezTo>
                <a:cubicBezTo>
                  <a:pt x="7373395" y="3192914"/>
                  <a:pt x="7390138" y="3234462"/>
                  <a:pt x="7390138" y="3289652"/>
                </a:cubicBezTo>
                <a:cubicBezTo>
                  <a:pt x="7390138" y="3327479"/>
                  <a:pt x="7382077" y="3359415"/>
                  <a:pt x="7365953" y="3385460"/>
                </a:cubicBezTo>
                <a:cubicBezTo>
                  <a:pt x="7349830" y="3411505"/>
                  <a:pt x="7327041" y="3431039"/>
                  <a:pt x="7297585" y="3444061"/>
                </a:cubicBezTo>
                <a:cubicBezTo>
                  <a:pt x="7268130" y="3457084"/>
                  <a:pt x="7232938" y="3463595"/>
                  <a:pt x="7192010" y="3463595"/>
                </a:cubicBezTo>
                <a:lnTo>
                  <a:pt x="6981791" y="3463595"/>
                </a:lnTo>
                <a:close/>
                <a:moveTo>
                  <a:pt x="3257516" y="3117569"/>
                </a:moveTo>
                <a:lnTo>
                  <a:pt x="3463085" y="3117569"/>
                </a:lnTo>
                <a:cubicBezTo>
                  <a:pt x="3521996" y="3117569"/>
                  <a:pt x="3570675" y="3133382"/>
                  <a:pt x="3609123" y="3165008"/>
                </a:cubicBezTo>
                <a:cubicBezTo>
                  <a:pt x="3647570" y="3196634"/>
                  <a:pt x="3666794" y="3245314"/>
                  <a:pt x="3666794" y="3311046"/>
                </a:cubicBezTo>
                <a:cubicBezTo>
                  <a:pt x="3666794" y="3374298"/>
                  <a:pt x="3648035" y="3422047"/>
                  <a:pt x="3610518" y="3454293"/>
                </a:cubicBezTo>
                <a:cubicBezTo>
                  <a:pt x="3573001" y="3486539"/>
                  <a:pt x="3523856" y="3502662"/>
                  <a:pt x="3463085" y="3502662"/>
                </a:cubicBezTo>
                <a:lnTo>
                  <a:pt x="3257516" y="3502662"/>
                </a:lnTo>
                <a:close/>
                <a:moveTo>
                  <a:pt x="2403913" y="2937115"/>
                </a:moveTo>
                <a:lnTo>
                  <a:pt x="1860690" y="3724974"/>
                </a:lnTo>
                <a:lnTo>
                  <a:pt x="1860690" y="3934264"/>
                </a:lnTo>
                <a:lnTo>
                  <a:pt x="2403913" y="3934264"/>
                </a:lnTo>
                <a:lnTo>
                  <a:pt x="2403913" y="4158436"/>
                </a:lnTo>
                <a:lnTo>
                  <a:pt x="2648549" y="4158436"/>
                </a:lnTo>
                <a:lnTo>
                  <a:pt x="2648549" y="3934264"/>
                </a:lnTo>
                <a:lnTo>
                  <a:pt x="2810399" y="3934264"/>
                </a:lnTo>
                <a:lnTo>
                  <a:pt x="2810399" y="3731486"/>
                </a:lnTo>
                <a:lnTo>
                  <a:pt x="2648549" y="3731486"/>
                </a:lnTo>
                <a:lnTo>
                  <a:pt x="2648549" y="2937115"/>
                </a:lnTo>
                <a:close/>
                <a:moveTo>
                  <a:pt x="9795424" y="2906420"/>
                </a:moveTo>
                <a:lnTo>
                  <a:pt x="9345218" y="4158436"/>
                </a:lnTo>
                <a:lnTo>
                  <a:pt x="9614970" y="4158436"/>
                </a:lnTo>
                <a:lnTo>
                  <a:pt x="9707058" y="3883104"/>
                </a:lnTo>
                <a:lnTo>
                  <a:pt x="10159123" y="3883104"/>
                </a:lnTo>
                <a:lnTo>
                  <a:pt x="10248420" y="4158436"/>
                </a:lnTo>
                <a:lnTo>
                  <a:pt x="10520961" y="4158436"/>
                </a:lnTo>
                <a:lnTo>
                  <a:pt x="10069826" y="2906420"/>
                </a:lnTo>
                <a:close/>
                <a:moveTo>
                  <a:pt x="7930086" y="2906420"/>
                </a:moveTo>
                <a:lnTo>
                  <a:pt x="7930086" y="4158436"/>
                </a:lnTo>
                <a:lnTo>
                  <a:pt x="8180304" y="4158436"/>
                </a:lnTo>
                <a:lnTo>
                  <a:pt x="8180304" y="3246588"/>
                </a:lnTo>
                <a:lnTo>
                  <a:pt x="8481681" y="3758461"/>
                </a:lnTo>
                <a:lnTo>
                  <a:pt x="8642600" y="3758461"/>
                </a:lnTo>
                <a:lnTo>
                  <a:pt x="8937466" y="3245126"/>
                </a:lnTo>
                <a:lnTo>
                  <a:pt x="8937466" y="4158436"/>
                </a:lnTo>
                <a:lnTo>
                  <a:pt x="9195125" y="4158436"/>
                </a:lnTo>
                <a:lnTo>
                  <a:pt x="9195125" y="2906420"/>
                </a:lnTo>
                <a:lnTo>
                  <a:pt x="8905840" y="2906420"/>
                </a:lnTo>
                <a:lnTo>
                  <a:pt x="8570604" y="3485024"/>
                </a:lnTo>
                <a:lnTo>
                  <a:pt x="8230533" y="2906420"/>
                </a:lnTo>
                <a:close/>
                <a:moveTo>
                  <a:pt x="6720411" y="2906420"/>
                </a:moveTo>
                <a:lnTo>
                  <a:pt x="6720411" y="4158436"/>
                </a:lnTo>
                <a:lnTo>
                  <a:pt x="6981791" y="4158436"/>
                </a:lnTo>
                <a:lnTo>
                  <a:pt x="6981791" y="3679396"/>
                </a:lnTo>
                <a:lnTo>
                  <a:pt x="7185499" y="3679396"/>
                </a:lnTo>
                <a:cubicBezTo>
                  <a:pt x="7233868" y="3679396"/>
                  <a:pt x="7271851" y="3687922"/>
                  <a:pt x="7299446" y="3704976"/>
                </a:cubicBezTo>
                <a:cubicBezTo>
                  <a:pt x="7327041" y="3722029"/>
                  <a:pt x="7348900" y="3747919"/>
                  <a:pt x="7365023" y="3782645"/>
                </a:cubicBezTo>
                <a:cubicBezTo>
                  <a:pt x="7381147" y="3817372"/>
                  <a:pt x="7395408" y="3862020"/>
                  <a:pt x="7407811" y="3916591"/>
                </a:cubicBezTo>
                <a:lnTo>
                  <a:pt x="7466412" y="4158436"/>
                </a:lnTo>
                <a:lnTo>
                  <a:pt x="7739884" y="4158436"/>
                </a:lnTo>
                <a:lnTo>
                  <a:pt x="7657098" y="3864501"/>
                </a:lnTo>
                <a:cubicBezTo>
                  <a:pt x="7640975" y="3805589"/>
                  <a:pt x="7623147" y="3755980"/>
                  <a:pt x="7603613" y="3715673"/>
                </a:cubicBezTo>
                <a:cubicBezTo>
                  <a:pt x="7584080" y="3675365"/>
                  <a:pt x="7558500" y="3643274"/>
                  <a:pt x="7526874" y="3619399"/>
                </a:cubicBezTo>
                <a:cubicBezTo>
                  <a:pt x="7495248" y="3595525"/>
                  <a:pt x="7453079" y="3579557"/>
                  <a:pt x="7400370" y="3571495"/>
                </a:cubicBezTo>
                <a:cubicBezTo>
                  <a:pt x="7486566" y="3547931"/>
                  <a:pt x="7550904" y="3508553"/>
                  <a:pt x="7593381" y="3453363"/>
                </a:cubicBezTo>
                <a:cubicBezTo>
                  <a:pt x="7635859" y="3398173"/>
                  <a:pt x="7657098" y="3330890"/>
                  <a:pt x="7657098" y="3251515"/>
                </a:cubicBezTo>
                <a:cubicBezTo>
                  <a:pt x="7657098" y="3167799"/>
                  <a:pt x="7638649" y="3100671"/>
                  <a:pt x="7601753" y="3050132"/>
                </a:cubicBezTo>
                <a:cubicBezTo>
                  <a:pt x="7564856" y="2999592"/>
                  <a:pt x="7514781" y="2963005"/>
                  <a:pt x="7451529" y="2940371"/>
                </a:cubicBezTo>
                <a:cubicBezTo>
                  <a:pt x="7388278" y="2917737"/>
                  <a:pt x="7316344" y="2906420"/>
                  <a:pt x="7235729" y="2906420"/>
                </a:cubicBezTo>
                <a:close/>
                <a:moveTo>
                  <a:pt x="5842549" y="2906420"/>
                </a:moveTo>
                <a:lnTo>
                  <a:pt x="5392344" y="4158436"/>
                </a:lnTo>
                <a:lnTo>
                  <a:pt x="5662094" y="4158436"/>
                </a:lnTo>
                <a:lnTo>
                  <a:pt x="5754183" y="3883104"/>
                </a:lnTo>
                <a:lnTo>
                  <a:pt x="6206247" y="3883104"/>
                </a:lnTo>
                <a:lnTo>
                  <a:pt x="6295544" y="4158436"/>
                </a:lnTo>
                <a:lnTo>
                  <a:pt x="6568086" y="4158436"/>
                </a:lnTo>
                <a:lnTo>
                  <a:pt x="6116950" y="2906420"/>
                </a:lnTo>
                <a:close/>
                <a:moveTo>
                  <a:pt x="4148662" y="2906420"/>
                </a:moveTo>
                <a:lnTo>
                  <a:pt x="4148662" y="4158436"/>
                </a:lnTo>
                <a:lnTo>
                  <a:pt x="4410042" y="4158436"/>
                </a:lnTo>
                <a:lnTo>
                  <a:pt x="4410042" y="3626376"/>
                </a:lnTo>
                <a:lnTo>
                  <a:pt x="4977448" y="3626376"/>
                </a:lnTo>
                <a:lnTo>
                  <a:pt x="4977448" y="4158436"/>
                </a:lnTo>
                <a:lnTo>
                  <a:pt x="5238827" y="4158436"/>
                </a:lnTo>
                <a:lnTo>
                  <a:pt x="5238827" y="2906420"/>
                </a:lnTo>
                <a:lnTo>
                  <a:pt x="4977448" y="2906420"/>
                </a:lnTo>
                <a:lnTo>
                  <a:pt x="4977448" y="3395692"/>
                </a:lnTo>
                <a:lnTo>
                  <a:pt x="4410042" y="3395692"/>
                </a:lnTo>
                <a:lnTo>
                  <a:pt x="4410042" y="2906420"/>
                </a:lnTo>
                <a:close/>
                <a:moveTo>
                  <a:pt x="2996137" y="2906420"/>
                </a:moveTo>
                <a:lnTo>
                  <a:pt x="2996137" y="4158436"/>
                </a:lnTo>
                <a:lnTo>
                  <a:pt x="3257516" y="4158436"/>
                </a:lnTo>
                <a:lnTo>
                  <a:pt x="3257516" y="3712882"/>
                </a:lnTo>
                <a:lnTo>
                  <a:pt x="3487270" y="3712882"/>
                </a:lnTo>
                <a:cubicBezTo>
                  <a:pt x="3569745" y="3712882"/>
                  <a:pt x="3644934" y="3698464"/>
                  <a:pt x="3712837" y="3669629"/>
                </a:cubicBezTo>
                <a:cubicBezTo>
                  <a:pt x="3780740" y="3640793"/>
                  <a:pt x="3834845" y="3596610"/>
                  <a:pt x="3875153" y="3537079"/>
                </a:cubicBezTo>
                <a:cubicBezTo>
                  <a:pt x="3915461" y="3477548"/>
                  <a:pt x="3935614" y="3402203"/>
                  <a:pt x="3935614" y="3311046"/>
                </a:cubicBezTo>
                <a:cubicBezTo>
                  <a:pt x="3935614" y="3218649"/>
                  <a:pt x="3915461" y="3142684"/>
                  <a:pt x="3875153" y="3083153"/>
                </a:cubicBezTo>
                <a:cubicBezTo>
                  <a:pt x="3834845" y="3023622"/>
                  <a:pt x="3780740" y="2979283"/>
                  <a:pt x="3712837" y="2950138"/>
                </a:cubicBezTo>
                <a:cubicBezTo>
                  <a:pt x="3644934" y="2920992"/>
                  <a:pt x="3569745" y="2906420"/>
                  <a:pt x="3487270" y="2906420"/>
                </a:cubicBezTo>
                <a:close/>
                <a:moveTo>
                  <a:pt x="0" y="0"/>
                </a:moveTo>
                <a:lnTo>
                  <a:pt x="12435840" y="0"/>
                </a:lnTo>
                <a:lnTo>
                  <a:pt x="12435840" y="7101840"/>
                </a:lnTo>
                <a:lnTo>
                  <a:pt x="0" y="710184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4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A5C4E-C027-90D4-9456-CE8CE1B5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DA99C3C-8972-D696-D861-0BBAE4F130FA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A8BE64-834F-E8D9-13B3-068597855671}"/>
              </a:ext>
            </a:extLst>
          </p:cNvPr>
          <p:cNvSpPr txBox="1"/>
          <p:nvPr/>
        </p:nvSpPr>
        <p:spPr>
          <a:xfrm>
            <a:off x="2241988" y="0"/>
            <a:ext cx="7814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Proteção/Mitigação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36BCD67-BAD8-2794-6EEE-CB8638E09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866826"/>
              </p:ext>
            </p:extLst>
          </p:nvPr>
        </p:nvGraphicFramePr>
        <p:xfrm>
          <a:off x="1129469" y="1388077"/>
          <a:ext cx="8738397" cy="53888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702039">
                  <a:extLst>
                    <a:ext uri="{9D8B030D-6E8A-4147-A177-3AD203B41FA5}">
                      <a16:colId xmlns:a16="http://schemas.microsoft.com/office/drawing/2014/main" val="3176168294"/>
                    </a:ext>
                  </a:extLst>
                </a:gridCol>
                <a:gridCol w="3181439">
                  <a:extLst>
                    <a:ext uri="{9D8B030D-6E8A-4147-A177-3AD203B41FA5}">
                      <a16:colId xmlns:a16="http://schemas.microsoft.com/office/drawing/2014/main" val="2398693133"/>
                    </a:ext>
                  </a:extLst>
                </a:gridCol>
                <a:gridCol w="1456590">
                  <a:extLst>
                    <a:ext uri="{9D8B030D-6E8A-4147-A177-3AD203B41FA5}">
                      <a16:colId xmlns:a16="http://schemas.microsoft.com/office/drawing/2014/main" val="1859970670"/>
                    </a:ext>
                  </a:extLst>
                </a:gridCol>
                <a:gridCol w="1132396">
                  <a:extLst>
                    <a:ext uri="{9D8B030D-6E8A-4147-A177-3AD203B41FA5}">
                      <a16:colId xmlns:a16="http://schemas.microsoft.com/office/drawing/2014/main" val="2391916049"/>
                    </a:ext>
                  </a:extLst>
                </a:gridCol>
                <a:gridCol w="1133537">
                  <a:extLst>
                    <a:ext uri="{9D8B030D-6E8A-4147-A177-3AD203B41FA5}">
                      <a16:colId xmlns:a16="http://schemas.microsoft.com/office/drawing/2014/main" val="2269684967"/>
                    </a:ext>
                  </a:extLst>
                </a:gridCol>
                <a:gridCol w="1132396">
                  <a:extLst>
                    <a:ext uri="{9D8B030D-6E8A-4147-A177-3AD203B41FA5}">
                      <a16:colId xmlns:a16="http://schemas.microsoft.com/office/drawing/2014/main" val="686328612"/>
                    </a:ext>
                  </a:extLst>
                </a:gridCol>
              </a:tblGrid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ID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Risco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Ativo afetado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Probabilidade 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Impacto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Nível de risco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004390"/>
                  </a:ext>
                </a:extLst>
              </a:tr>
              <a:tr h="71952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R01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Roubo de propriedade intelectual (fórmula patenteadas)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Fórmulas patenteadas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1248523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Violação de dados de ensaios clínicos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Dados ensaios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10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643386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Acesso não autorizado a dados de pacientes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Dados pacientes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6290071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R04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Divulgação de preços diferenciados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Preços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4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038519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Comprometimento do processo de produção (PBF)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Processos Produção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10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7867949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R06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Indisponibilidade do sistema de farmacovigilância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Sistema 24h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10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0593270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R07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Acesso indevido a fórmulas de genéricos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Fórmulas genéricas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4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8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1869650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R08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Perda de dados de colaboradores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Dados RH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6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7181836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R09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Falha em auditorias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Conformidade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4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8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54114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>
                          <a:effectLst/>
                        </a:rPr>
                        <a:t>R10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0">
                          <a:effectLst/>
                        </a:rPr>
                        <a:t>Ataque Ransomware</a:t>
                      </a:r>
                      <a:endParaRPr lang="pt-PT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0">
                          <a:effectLst/>
                        </a:rPr>
                        <a:t>Todos</a:t>
                      </a:r>
                      <a:endParaRPr lang="pt-PT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0">
                          <a:effectLst/>
                        </a:rPr>
                        <a:t>3</a:t>
                      </a:r>
                      <a:endParaRPr lang="pt-PT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0">
                          <a:effectLst/>
                        </a:rPr>
                        <a:t>5</a:t>
                      </a:r>
                      <a:endParaRPr lang="pt-PT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</a:rPr>
                        <a:t>15</a:t>
                      </a:r>
                      <a:endParaRPr lang="pt-PT" sz="1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30206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95DF66D-FBFA-20EF-5732-1F7FD8BAF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53454"/>
              </p:ext>
            </p:extLst>
          </p:nvPr>
        </p:nvGraphicFramePr>
        <p:xfrm>
          <a:off x="9867866" y="1388077"/>
          <a:ext cx="1132396" cy="53888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1132396">
                  <a:extLst>
                    <a:ext uri="{9D8B030D-6E8A-4147-A177-3AD203B41FA5}">
                      <a16:colId xmlns:a16="http://schemas.microsoft.com/office/drawing/2014/main" val="686328612"/>
                    </a:ext>
                  </a:extLst>
                </a:gridCol>
              </a:tblGrid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</a:rPr>
                        <a:t>Estratégia</a:t>
                      </a:r>
                      <a:endParaRPr lang="pt-PT" sz="12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4004390"/>
                  </a:ext>
                </a:extLst>
              </a:tr>
              <a:tr h="71952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248523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5643386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290071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038519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867949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0593270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Aceitar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869650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Transferir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7181836"/>
                  </a:ext>
                </a:extLst>
              </a:tr>
              <a:tr h="47481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41147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200" b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Mitigar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302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59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DEB36-54FF-B468-A2D8-5793F1A6F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FBEDC5-5593-D29B-9725-FF3F99457AF0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1BA5787-02D4-B3E0-26A3-BDE58691B0D6}"/>
              </a:ext>
            </a:extLst>
          </p:cNvPr>
          <p:cNvSpPr txBox="1"/>
          <p:nvPr/>
        </p:nvSpPr>
        <p:spPr>
          <a:xfrm>
            <a:off x="2241988" y="0"/>
            <a:ext cx="7814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Proteção/Mitigação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95FB90C-81C0-E014-5F3D-D9547FB5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96795"/>
              </p:ext>
            </p:extLst>
          </p:nvPr>
        </p:nvGraphicFramePr>
        <p:xfrm>
          <a:off x="1139578" y="2339929"/>
          <a:ext cx="10019522" cy="3252978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4180114">
                  <a:extLst>
                    <a:ext uri="{9D8B030D-6E8A-4147-A177-3AD203B41FA5}">
                      <a16:colId xmlns:a16="http://schemas.microsoft.com/office/drawing/2014/main" val="3710260544"/>
                    </a:ext>
                  </a:extLst>
                </a:gridCol>
                <a:gridCol w="5839408">
                  <a:extLst>
                    <a:ext uri="{9D8B030D-6E8A-4147-A177-3AD203B41FA5}">
                      <a16:colId xmlns:a16="http://schemas.microsoft.com/office/drawing/2014/main" val="957629681"/>
                    </a:ext>
                  </a:extLst>
                </a:gridCol>
              </a:tblGrid>
              <a:tr h="406622">
                <a:tc>
                  <a:txBody>
                    <a:bodyPr/>
                    <a:lstStyle/>
                    <a:p>
                      <a:r>
                        <a:rPr lang="pt-PT" b="1"/>
                        <a:t>Risco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b="1"/>
                        <a:t>Medidas-Chave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56499"/>
                  </a:ext>
                </a:extLst>
              </a:tr>
              <a:tr h="711589">
                <a:tc>
                  <a:txBody>
                    <a:bodyPr/>
                    <a:lstStyle/>
                    <a:p>
                      <a:r>
                        <a:rPr lang="pt-PT"/>
                        <a:t>Roubo de Propriedade Intelectual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/>
                        <a:t>MFA, segmentação rede, DLP, NDA, auditorias, formação </a:t>
                      </a:r>
                      <a:r>
                        <a:rPr lang="pt-PT" err="1"/>
                        <a:t>anti-phishing</a:t>
                      </a:r>
                      <a:endParaRPr lang="pt-P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09982"/>
                  </a:ext>
                </a:extLst>
              </a:tr>
              <a:tr h="711589">
                <a:tc>
                  <a:txBody>
                    <a:bodyPr/>
                    <a:lstStyle/>
                    <a:p>
                      <a:r>
                        <a:rPr lang="pt-PT"/>
                        <a:t>Violação dados ensaios clínicos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/>
                        <a:t>Encriptação, pseudonimização, RBAC, monitorização, formação RGPD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148675"/>
                  </a:ext>
                </a:extLst>
              </a:tr>
              <a:tr h="711589">
                <a:tc>
                  <a:txBody>
                    <a:bodyPr/>
                    <a:lstStyle/>
                    <a:p>
                      <a:r>
                        <a:rPr lang="pt-PT"/>
                        <a:t>Acesso não autorizado dados pacientes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/>
                        <a:t>Restrição de acessos, encriptação, monitorização, anonimização, auditorias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085739"/>
                  </a:ext>
                </a:extLst>
              </a:tr>
              <a:tr h="711589">
                <a:tc>
                  <a:txBody>
                    <a:bodyPr/>
                    <a:lstStyle/>
                    <a:p>
                      <a:r>
                        <a:rPr lang="pt-PT"/>
                        <a:t>Ataque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PT"/>
                        <a:t>Backups offline, EDR, atualizações, formação, plano resposta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534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28435-A9ED-35AC-4A0C-6B056FB5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EA977-3576-420E-5F8A-57E64D557CA0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61BB85-FDAA-F5FD-5983-612E00F83354}"/>
              </a:ext>
            </a:extLst>
          </p:cNvPr>
          <p:cNvSpPr txBox="1"/>
          <p:nvPr/>
        </p:nvSpPr>
        <p:spPr>
          <a:xfrm>
            <a:off x="3068753" y="0"/>
            <a:ext cx="61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Recuperação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4A2D9C-0C6F-92CF-8E4A-0BDAF3C178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6428601"/>
              </p:ext>
            </p:extLst>
          </p:nvPr>
        </p:nvGraphicFramePr>
        <p:xfrm>
          <a:off x="906780" y="1844040"/>
          <a:ext cx="9476740" cy="455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FCE0D5B-6590-EE8D-55AA-34C2F17A896E}"/>
              </a:ext>
            </a:extLst>
          </p:cNvPr>
          <p:cNvSpPr txBox="1"/>
          <p:nvPr/>
        </p:nvSpPr>
        <p:spPr>
          <a:xfrm>
            <a:off x="2209800" y="1142378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</a:rPr>
              <a:t>Consiste :</a:t>
            </a:r>
          </a:p>
        </p:txBody>
      </p:sp>
    </p:spTree>
    <p:extLst>
      <p:ext uri="{BB962C8B-B14F-4D97-AF65-F5344CB8AC3E}">
        <p14:creationId xmlns:p14="http://schemas.microsoft.com/office/powerpoint/2010/main" val="2569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C76A55-FE43-F093-ED3D-8D52FE6A3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AF26196-CE89-C400-F8C0-6ECA8F32B106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4123CAE-A101-15EE-BDDF-167C3E3E922B}"/>
              </a:ext>
            </a:extLst>
          </p:cNvPr>
          <p:cNvSpPr txBox="1"/>
          <p:nvPr/>
        </p:nvSpPr>
        <p:spPr>
          <a:xfrm>
            <a:off x="3068753" y="0"/>
            <a:ext cx="61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Recuperação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C86CA5-60D2-296E-6320-D4D9C5D999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280615"/>
              </p:ext>
            </p:extLst>
          </p:nvPr>
        </p:nvGraphicFramePr>
        <p:xfrm>
          <a:off x="0" y="1029117"/>
          <a:ext cx="12353731" cy="5728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9273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A0F4A-3CF4-936A-DF75-A626C74C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CFD6B5-0B8A-8ADC-B412-96FA305458CB}"/>
              </a:ext>
            </a:extLst>
          </p:cNvPr>
          <p:cNvSpPr/>
          <p:nvPr/>
        </p:nvSpPr>
        <p:spPr>
          <a:xfrm>
            <a:off x="-214344" y="-22098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46BE1-53DA-E7A6-092B-851D2F759269}"/>
              </a:ext>
            </a:extLst>
          </p:cNvPr>
          <p:cNvSpPr txBox="1"/>
          <p:nvPr/>
        </p:nvSpPr>
        <p:spPr>
          <a:xfrm>
            <a:off x="3068753" y="0"/>
            <a:ext cx="6286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Recuperação</a:t>
            </a:r>
          </a:p>
        </p:txBody>
      </p:sp>
      <p:pic>
        <p:nvPicPr>
          <p:cNvPr id="6" name="Imagem 5" descr="Uma imagem com texto, captura de ecrã, Tipo de letra, design&#10;&#10;Os conteúdos gerados por IA podem estar incorretos.">
            <a:extLst>
              <a:ext uri="{FF2B5EF4-FFF2-40B4-BE49-F238E27FC236}">
                <a16:creationId xmlns:a16="http://schemas.microsoft.com/office/drawing/2014/main" id="{04940846-A218-0C75-9260-BA8F2A5C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4" r="1708" b="7248"/>
          <a:stretch>
            <a:fillRect/>
          </a:stretch>
        </p:blipFill>
        <p:spPr>
          <a:xfrm>
            <a:off x="2436761" y="1652140"/>
            <a:ext cx="8034345" cy="4923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BE33858E-538C-6B1F-261E-AB9A09D7934D}"/>
              </a:ext>
            </a:extLst>
          </p:cNvPr>
          <p:cNvSpPr txBox="1"/>
          <p:nvPr/>
        </p:nvSpPr>
        <p:spPr>
          <a:xfrm>
            <a:off x="2436761" y="1010736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</a:rPr>
              <a:t>Fases de execução:</a:t>
            </a:r>
          </a:p>
        </p:txBody>
      </p:sp>
    </p:spTree>
    <p:extLst>
      <p:ext uri="{BB962C8B-B14F-4D97-AF65-F5344CB8AC3E}">
        <p14:creationId xmlns:p14="http://schemas.microsoft.com/office/powerpoint/2010/main" val="34408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AF45-12EE-E361-013C-2756766B8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9D4B16A-1475-01EA-55D9-6E9C3B64D8DE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780DE-3E25-04F6-F1E2-92CD647E7821}"/>
              </a:ext>
            </a:extLst>
          </p:cNvPr>
          <p:cNvSpPr txBox="1"/>
          <p:nvPr/>
        </p:nvSpPr>
        <p:spPr>
          <a:xfrm>
            <a:off x="3068753" y="0"/>
            <a:ext cx="6161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Recuperação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523F4C0-0738-45B2-DA8C-904CE1B942C7}"/>
              </a:ext>
            </a:extLst>
          </p:cNvPr>
          <p:cNvGraphicFramePr>
            <a:graphicFrameLocks noGrp="1"/>
          </p:cNvGraphicFramePr>
          <p:nvPr/>
        </p:nvGraphicFramePr>
        <p:xfrm>
          <a:off x="2087880" y="1770248"/>
          <a:ext cx="7979580" cy="446209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022390">
                  <a:extLst>
                    <a:ext uri="{9D8B030D-6E8A-4147-A177-3AD203B41FA5}">
                      <a16:colId xmlns:a16="http://schemas.microsoft.com/office/drawing/2014/main" val="3543804905"/>
                    </a:ext>
                  </a:extLst>
                </a:gridCol>
                <a:gridCol w="1985730">
                  <a:extLst>
                    <a:ext uri="{9D8B030D-6E8A-4147-A177-3AD203B41FA5}">
                      <a16:colId xmlns:a16="http://schemas.microsoft.com/office/drawing/2014/main" val="2826782068"/>
                    </a:ext>
                  </a:extLst>
                </a:gridCol>
                <a:gridCol w="1985730">
                  <a:extLst>
                    <a:ext uri="{9D8B030D-6E8A-4147-A177-3AD203B41FA5}">
                      <a16:colId xmlns:a16="http://schemas.microsoft.com/office/drawing/2014/main" val="2683224365"/>
                    </a:ext>
                  </a:extLst>
                </a:gridCol>
                <a:gridCol w="1985730">
                  <a:extLst>
                    <a:ext uri="{9D8B030D-6E8A-4147-A177-3AD203B41FA5}">
                      <a16:colId xmlns:a16="http://schemas.microsoft.com/office/drawing/2014/main" val="1319437683"/>
                    </a:ext>
                  </a:extLst>
                </a:gridCol>
              </a:tblGrid>
              <a:tr h="276275">
                <a:tc>
                  <a:txBody>
                    <a:bodyPr/>
                    <a:lstStyle/>
                    <a:p>
                      <a:r>
                        <a:rPr lang="pt-PT" sz="1400" b="1"/>
                        <a:t>Fase / Ação</a:t>
                      </a:r>
                    </a:p>
                  </a:txBody>
                  <a:tcPr marL="69069" marR="69069" marT="34534" marB="3453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/>
                        <a:t>Descrição/Objetivo</a:t>
                      </a:r>
                    </a:p>
                  </a:txBody>
                  <a:tcPr marL="69069" marR="69069" marT="34534" marB="3453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/>
                        <a:t>Responsável</a:t>
                      </a:r>
                    </a:p>
                  </a:txBody>
                  <a:tcPr marL="69069" marR="69069" marT="34534" marB="3453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/>
                        <a:t>Indicador / KPI</a:t>
                      </a:r>
                    </a:p>
                  </a:txBody>
                  <a:tcPr marL="69069" marR="69069" marT="34534" marB="34534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1472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Ativação do Plano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Detetar e declarar incidente grave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CISO / Equipa TI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Tempo de resposta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3153710408"/>
                  </a:ext>
                </a:extLst>
              </a:tr>
              <a:tr h="690689">
                <a:tc>
                  <a:txBody>
                    <a:bodyPr/>
                    <a:lstStyle/>
                    <a:p>
                      <a:r>
                        <a:rPr lang="pt-PT" sz="1400"/>
                        <a:t>Avaliação do Impacto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Identificar sistemas/serviços afetados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Equipa Técnica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Tempo até diagnóstico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626998779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Recuperação de Backups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Restauro de dados críticos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Equipa Técnica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Sucesso dos restauros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37754808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Validação da Integridade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Confirmar fiabilidade dos dados/sistemas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Equipa Técnica / Utiliz.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Erros detetados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498207284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Reativação de Serviços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Retoma controlada da operação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Gestores de área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Tempo até funcionamento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627948411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Comunicação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Informar direção e partes interessadas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CISO / Comunicação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Notificação atempada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442040495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Testes e Simulações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Exercícios periódicos do plano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Todos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Frequência de testes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213930959"/>
                  </a:ext>
                </a:extLst>
              </a:tr>
              <a:tr h="483482">
                <a:tc>
                  <a:txBody>
                    <a:bodyPr/>
                    <a:lstStyle/>
                    <a:p>
                      <a:r>
                        <a:rPr lang="pt-PT" sz="1400"/>
                        <a:t>Melhoria Contínua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Atualização com base em lições aprendidas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/>
                        <a:t>Direção de Segurança</a:t>
                      </a:r>
                    </a:p>
                  </a:txBody>
                  <a:tcPr marL="69069" marR="69069" marT="34534" marB="34534" anchor="ctr"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N.º de melhorias</a:t>
                      </a:r>
                    </a:p>
                  </a:txBody>
                  <a:tcPr marL="69069" marR="69069" marT="34534" marB="34534" anchor="ctr"/>
                </a:tc>
                <a:extLst>
                  <a:ext uri="{0D108BD9-81ED-4DB2-BD59-A6C34878D82A}">
                    <a16:rowId xmlns:a16="http://schemas.microsoft.com/office/drawing/2014/main" val="3725287997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5642C85D-BC2D-DDF9-ECBD-AB51EB4D88E5}"/>
              </a:ext>
            </a:extLst>
          </p:cNvPr>
          <p:cNvSpPr txBox="1"/>
          <p:nvPr/>
        </p:nvSpPr>
        <p:spPr>
          <a:xfrm>
            <a:off x="1993750" y="1029117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solidFill>
                  <a:schemeClr val="bg1"/>
                </a:solidFill>
              </a:rPr>
              <a:t>Responsáveis e </a:t>
            </a:r>
            <a:r>
              <a:rPr lang="pt-PT" sz="2400" dirty="0" err="1">
                <a:solidFill>
                  <a:schemeClr val="bg1"/>
                </a:solidFill>
              </a:rPr>
              <a:t>KPIs</a:t>
            </a:r>
            <a:r>
              <a:rPr lang="pt-PT" sz="24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438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CD0F9-12D7-0C43-48B0-D8B47C31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7A6477B-BD02-134C-EF1F-493C145A2E48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C79A28-3FFB-2F8C-14C2-37CB177A1E77}"/>
              </a:ext>
            </a:extLst>
          </p:cNvPr>
          <p:cNvSpPr txBox="1"/>
          <p:nvPr/>
        </p:nvSpPr>
        <p:spPr>
          <a:xfrm>
            <a:off x="3062437" y="0"/>
            <a:ext cx="6173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Contingência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4787419-1434-7FD1-3D2F-38EDB89F3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050353"/>
              </p:ext>
            </p:extLst>
          </p:nvPr>
        </p:nvGraphicFramePr>
        <p:xfrm>
          <a:off x="1061191" y="1138336"/>
          <a:ext cx="10536759" cy="523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946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61399-7BE5-6E50-4260-66DD833D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159488-FE1D-0C65-1CB4-38B9138E11C0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0C2AC2-E1F4-C9DE-DA99-5C15DAC02D71}"/>
              </a:ext>
            </a:extLst>
          </p:cNvPr>
          <p:cNvSpPr txBox="1"/>
          <p:nvPr/>
        </p:nvSpPr>
        <p:spPr>
          <a:xfrm>
            <a:off x="3062437" y="0"/>
            <a:ext cx="6173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Plano de Contingência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9CEAEB0-2E7B-2978-06E4-83282EF8B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378481"/>
              </p:ext>
            </p:extLst>
          </p:nvPr>
        </p:nvGraphicFramePr>
        <p:xfrm>
          <a:off x="464976" y="1345969"/>
          <a:ext cx="11262048" cy="503120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585029">
                  <a:extLst>
                    <a:ext uri="{9D8B030D-6E8A-4147-A177-3AD203B41FA5}">
                      <a16:colId xmlns:a16="http://schemas.microsoft.com/office/drawing/2014/main" val="3310159424"/>
                    </a:ext>
                  </a:extLst>
                </a:gridCol>
                <a:gridCol w="3104148">
                  <a:extLst>
                    <a:ext uri="{9D8B030D-6E8A-4147-A177-3AD203B41FA5}">
                      <a16:colId xmlns:a16="http://schemas.microsoft.com/office/drawing/2014/main" val="2564628003"/>
                    </a:ext>
                  </a:extLst>
                </a:gridCol>
                <a:gridCol w="2757359">
                  <a:extLst>
                    <a:ext uri="{9D8B030D-6E8A-4147-A177-3AD203B41FA5}">
                      <a16:colId xmlns:a16="http://schemas.microsoft.com/office/drawing/2014/main" val="1005589071"/>
                    </a:ext>
                  </a:extLst>
                </a:gridCol>
                <a:gridCol w="2815512">
                  <a:extLst>
                    <a:ext uri="{9D8B030D-6E8A-4147-A177-3AD203B41FA5}">
                      <a16:colId xmlns:a16="http://schemas.microsoft.com/office/drawing/2014/main" val="1783438628"/>
                    </a:ext>
                  </a:extLst>
                </a:gridCol>
              </a:tblGrid>
              <a:tr h="284400">
                <a:tc>
                  <a:txBody>
                    <a:bodyPr/>
                    <a:lstStyle/>
                    <a:p>
                      <a:r>
                        <a:rPr lang="pt-PT" sz="1300" b="1"/>
                        <a:t>Risco Crítico</a:t>
                      </a:r>
                    </a:p>
                  </a:txBody>
                  <a:tcPr marL="63990" marR="63990" marT="31995" marB="3199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300" b="1"/>
                        <a:t>Ação de Contingência</a:t>
                      </a:r>
                    </a:p>
                  </a:txBody>
                  <a:tcPr marL="63990" marR="63990" marT="31995" marB="3199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300" b="1"/>
                        <a:t>Responsável</a:t>
                      </a:r>
                    </a:p>
                  </a:txBody>
                  <a:tcPr marL="63990" marR="63990" marT="31995" marB="3199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300" b="1"/>
                        <a:t>Objetivo</a:t>
                      </a:r>
                    </a:p>
                  </a:txBody>
                  <a:tcPr marL="63990" marR="63990" marT="31995" marB="3199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20913"/>
                  </a:ext>
                </a:extLst>
              </a:tr>
              <a:tr h="1313999">
                <a:tc>
                  <a:txBody>
                    <a:bodyPr/>
                    <a:lstStyle/>
                    <a:p>
                      <a:r>
                        <a:rPr lang="pt-PT" sz="1300"/>
                        <a:t>Roubo de Propriedade Intelectual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Bloquear conta, ativar Vault Lockdown Mode, iniciar auditoria, executar failover.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CISO / Legal / TI/ I&amp;D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Conter impacto e impedir fuga para a concorrência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228251093"/>
                  </a:ext>
                </a:extLst>
              </a:tr>
              <a:tr h="1144270">
                <a:tc>
                  <a:txBody>
                    <a:bodyPr/>
                    <a:lstStyle/>
                    <a:p>
                      <a:r>
                        <a:rPr lang="pt-PT" sz="1300"/>
                        <a:t>Violação de Dados de Ensaios Clínicos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Isolar subnet (read-only), restaurar último snapshot, EDR pós restauro e rever RBAC.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DPO / Legal / TI / I&amp;D / CISO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Limitar difusão, cumprir RGPD e manter reputação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607518393"/>
                  </a:ext>
                </a:extLst>
              </a:tr>
              <a:tr h="929302">
                <a:tc>
                  <a:txBody>
                    <a:bodyPr/>
                    <a:lstStyle/>
                    <a:p>
                      <a:r>
                        <a:rPr lang="pt-PT" sz="1300"/>
                        <a:t>Acesso não autorizado a dados de pacientes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Suspender contas/acessos, MFA global temporário, reset tokens, notificar CNPD e pacientes, eliminar vulnerabilidade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TI / DPO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Proteger dados pessoais e limitar danos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84606541"/>
                  </a:ext>
                </a:extLst>
              </a:tr>
              <a:tr h="1359238">
                <a:tc>
                  <a:txBody>
                    <a:bodyPr/>
                    <a:lstStyle/>
                    <a:p>
                      <a:r>
                        <a:rPr lang="pt-PT" sz="1300"/>
                        <a:t>Ataque Ransomware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Segmentar rede, kill switch, bloquear SMB; varres EDR, remover payload.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TI / CISO / Legal / DPO / CFO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pt-PT" sz="1300"/>
                        <a:t>Evitar propagação e manter operações essenciais 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264550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69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012AB82-9E5A-2181-32E1-A54F54D6B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EA9A17-57F2-1F54-C25E-D87D2A98CA70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D08026-0554-A93A-59F7-99722AC0FDB6}"/>
              </a:ext>
            </a:extLst>
          </p:cNvPr>
          <p:cNvSpPr txBox="1"/>
          <p:nvPr/>
        </p:nvSpPr>
        <p:spPr>
          <a:xfrm>
            <a:off x="1119413" y="0"/>
            <a:ext cx="995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800">
                <a:solidFill>
                  <a:schemeClr val="bg1"/>
                </a:solidFill>
              </a:rPr>
              <a:t>Plano de Reposição - Procedimentos</a:t>
            </a: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BE3123BB-F8A4-E829-D214-8DAB5A526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280015"/>
              </p:ext>
            </p:extLst>
          </p:nvPr>
        </p:nvGraphicFramePr>
        <p:xfrm>
          <a:off x="457200" y="1278461"/>
          <a:ext cx="11585447" cy="533602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1069347">
                  <a:extLst>
                    <a:ext uri="{9D8B030D-6E8A-4147-A177-3AD203B41FA5}">
                      <a16:colId xmlns:a16="http://schemas.microsoft.com/office/drawing/2014/main" val="2031859927"/>
                    </a:ext>
                  </a:extLst>
                </a:gridCol>
                <a:gridCol w="3917440">
                  <a:extLst>
                    <a:ext uri="{9D8B030D-6E8A-4147-A177-3AD203B41FA5}">
                      <a16:colId xmlns:a16="http://schemas.microsoft.com/office/drawing/2014/main" val="3244338470"/>
                    </a:ext>
                  </a:extLst>
                </a:gridCol>
                <a:gridCol w="2843161">
                  <a:extLst>
                    <a:ext uri="{9D8B030D-6E8A-4147-A177-3AD203B41FA5}">
                      <a16:colId xmlns:a16="http://schemas.microsoft.com/office/drawing/2014/main" val="175429885"/>
                    </a:ext>
                  </a:extLst>
                </a:gridCol>
                <a:gridCol w="2454719">
                  <a:extLst>
                    <a:ext uri="{9D8B030D-6E8A-4147-A177-3AD203B41FA5}">
                      <a16:colId xmlns:a16="http://schemas.microsoft.com/office/drawing/2014/main" val="3786773916"/>
                    </a:ext>
                  </a:extLst>
                </a:gridCol>
                <a:gridCol w="1300780">
                  <a:extLst>
                    <a:ext uri="{9D8B030D-6E8A-4147-A177-3AD203B41FA5}">
                      <a16:colId xmlns:a16="http://schemas.microsoft.com/office/drawing/2014/main" val="563397854"/>
                    </a:ext>
                  </a:extLst>
                </a:gridCol>
              </a:tblGrid>
              <a:tr h="77010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ID</a:t>
                      </a:r>
                      <a:endParaRPr lang="pt-PT" sz="20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Risco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Trigger</a:t>
                      </a:r>
                      <a:endParaRPr lang="pt-PT" sz="20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Procedimento</a:t>
                      </a:r>
                      <a:r>
                        <a:rPr lang="pt-PT" sz="1000">
                          <a:effectLst/>
                        </a:rPr>
                        <a:t>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Evidência Conclusiva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1296"/>
                  </a:ext>
                </a:extLst>
              </a:tr>
              <a:tr h="86321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R01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Roubo de propriedade intelectual (fórmulas patenteadas)</a:t>
                      </a:r>
                      <a:endParaRPr lang="pt-PT" sz="18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“Vault Lockdown Mode” levantado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Re-chavear cofres KMS, restaurar RBAC, etc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Relatório forense assinado</a:t>
                      </a:r>
                      <a:endParaRPr lang="pt-PT" sz="1600" b="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82099"/>
                  </a:ext>
                </a:extLst>
              </a:tr>
              <a:tr h="141842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R02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Violação de dados de ensaios clínicos</a:t>
                      </a:r>
                      <a:endParaRPr lang="pt-PT" sz="18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Snapshot restaurado OK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Verificações SHA256, validação de integridade de protocolos, restauro às CRO’s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Conferência CRO aceita</a:t>
                      </a:r>
                      <a:endParaRPr lang="pt-PT" sz="1600" b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55505"/>
                  </a:ext>
                </a:extLst>
              </a:tr>
              <a:tr h="1131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Acesso não autorizado a dados de pacientes</a:t>
                      </a:r>
                      <a:endParaRPr lang="pt-PT" sz="18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Playbook RGPD finalizado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Recomposição de tokens MFA, revisão de consentimentos, relatório à CNPD</a:t>
                      </a:r>
                      <a:endParaRPr lang="pt-PT" sz="160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Ofício CNPD arquivado</a:t>
                      </a:r>
                      <a:endParaRPr lang="pt-PT" sz="1600" b="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29346"/>
                  </a:ext>
                </a:extLst>
              </a:tr>
              <a:tr h="1131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R10</a:t>
                      </a:r>
                      <a:endParaRPr lang="pt-PT" sz="110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Ataque Ransomware</a:t>
                      </a:r>
                      <a:endParaRPr lang="pt-PT" sz="1800" b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Decisão “clean-room” OK (IRE)</a:t>
                      </a:r>
                      <a:endParaRPr lang="pt-PT" sz="1600" b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Restaurar VMs a partir de backups imutáveis, limpeza EDR pós go-live</a:t>
                      </a:r>
                      <a:endParaRPr lang="pt-PT" sz="1600" b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</a:rPr>
                        <a:t>Log SIEM sem IOC 24h</a:t>
                      </a:r>
                      <a:endParaRPr lang="pt-PT" sz="1600" b="0" dirty="0">
                        <a:effectLst/>
                        <a:latin typeface="Calibri" panose="020F0502020204030204" pitchFamily="34" charset="0"/>
                        <a:ea typeface="+mn-ea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4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357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3D51-09E9-7AA6-FAC9-5576F2746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906318E-CAD2-0AB7-EEEB-1F892A4952D8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90D8A4-1421-7DF4-0C95-A69116DCB928}"/>
              </a:ext>
            </a:extLst>
          </p:cNvPr>
          <p:cNvSpPr txBox="1"/>
          <p:nvPr/>
        </p:nvSpPr>
        <p:spPr>
          <a:xfrm>
            <a:off x="1133382" y="0"/>
            <a:ext cx="1003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800">
                <a:solidFill>
                  <a:schemeClr val="bg1"/>
                </a:solidFill>
              </a:rPr>
              <a:t>Plano de Reposição - Documentação</a:t>
            </a:r>
          </a:p>
        </p:txBody>
      </p:sp>
      <p:pic>
        <p:nvPicPr>
          <p:cNvPr id="6" name="Imagem 5" descr="Uma imagem com texto, Tipo de letra, captura de ecrã, Gráficos&#10;&#10;Os conteúdos gerados por IA podem estar incorretos.">
            <a:extLst>
              <a:ext uri="{FF2B5EF4-FFF2-40B4-BE49-F238E27FC236}">
                <a16:creationId xmlns:a16="http://schemas.microsoft.com/office/drawing/2014/main" id="{2C566FFB-4E31-58C9-FC50-75C35D9C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676017"/>
            <a:ext cx="12192000" cy="625103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539FD01-46FE-2DA9-110C-AF1673F0C693}"/>
              </a:ext>
            </a:extLst>
          </p:cNvPr>
          <p:cNvSpPr txBox="1"/>
          <p:nvPr/>
        </p:nvSpPr>
        <p:spPr>
          <a:xfrm>
            <a:off x="260404" y="6181983"/>
            <a:ext cx="1177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>
                <a:solidFill>
                  <a:schemeClr val="bg1"/>
                </a:solidFill>
              </a:rPr>
              <a:t>Todos os formulários devem ser arquivados no </a:t>
            </a:r>
            <a:r>
              <a:rPr lang="pt-PT" sz="1400" err="1">
                <a:solidFill>
                  <a:schemeClr val="bg1"/>
                </a:solidFill>
              </a:rPr>
              <a:t>eQMS</a:t>
            </a:r>
            <a:r>
              <a:rPr lang="pt-PT" sz="1400">
                <a:solidFill>
                  <a:schemeClr val="bg1"/>
                </a:solidFill>
              </a:rPr>
              <a:t> sob a categoria Business </a:t>
            </a:r>
            <a:r>
              <a:rPr lang="pt-PT" sz="1400" err="1">
                <a:solidFill>
                  <a:schemeClr val="bg1"/>
                </a:solidFill>
              </a:rPr>
              <a:t>Continuity</a:t>
            </a:r>
            <a:r>
              <a:rPr lang="pt-PT" sz="1400">
                <a:solidFill>
                  <a:schemeClr val="bg1"/>
                </a:solidFill>
              </a:rPr>
              <a:t> / Reposição e retidos por 10 anos (ou 25 anos para dados de ensaios).</a:t>
            </a:r>
          </a:p>
        </p:txBody>
      </p:sp>
    </p:spTree>
    <p:extLst>
      <p:ext uri="{BB962C8B-B14F-4D97-AF65-F5344CB8AC3E}">
        <p14:creationId xmlns:p14="http://schemas.microsoft.com/office/powerpoint/2010/main" val="60752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A22A-C29E-AFCE-AAB4-29917BAFD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74DA893-ACB4-4BB5-5ADF-29BF4DF4971F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5" name="Imagem 14" descr="Uma imagem com captura de ecrã, texto, diagrama, design&#10;&#10;Os conteúdos gerados por IA podem estar incorretos.">
            <a:extLst>
              <a:ext uri="{FF2B5EF4-FFF2-40B4-BE49-F238E27FC236}">
                <a16:creationId xmlns:a16="http://schemas.microsoft.com/office/drawing/2014/main" id="{27866D01-56C6-E9A9-F86D-66EC35F6D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31" y="-763955"/>
            <a:ext cx="10334340" cy="93654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7F6307-D6F4-9A3D-50D7-11AF3962F9D7}"/>
              </a:ext>
            </a:extLst>
          </p:cNvPr>
          <p:cNvSpPr txBox="1"/>
          <p:nvPr/>
        </p:nvSpPr>
        <p:spPr>
          <a:xfrm>
            <a:off x="3512408" y="2492"/>
            <a:ext cx="5167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 dirty="0">
                <a:solidFill>
                  <a:schemeClr val="bg1"/>
                </a:solidFill>
              </a:rPr>
              <a:t>Objetivos do Plano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D6B07E8-BBB5-5D27-F16B-1766E241220B}"/>
              </a:ext>
            </a:extLst>
          </p:cNvPr>
          <p:cNvSpPr txBox="1"/>
          <p:nvPr/>
        </p:nvSpPr>
        <p:spPr>
          <a:xfrm>
            <a:off x="874699" y="1124155"/>
            <a:ext cx="368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rgbClr val="FF0000"/>
                </a:solidFill>
              </a:rPr>
              <a:t>Conformidade Regulatória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8F758CD-817F-1C2C-3E9E-88D7CFCDA22C}"/>
              </a:ext>
            </a:extLst>
          </p:cNvPr>
          <p:cNvSpPr txBox="1"/>
          <p:nvPr/>
        </p:nvSpPr>
        <p:spPr>
          <a:xfrm>
            <a:off x="874699" y="1630940"/>
            <a:ext cx="3231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Adere aos padrões e leis </a:t>
            </a:r>
          </a:p>
          <a:p>
            <a:r>
              <a:rPr lang="pt-PT" dirty="0">
                <a:solidFill>
                  <a:schemeClr val="bg1"/>
                </a:solidFill>
              </a:rPr>
              <a:t>estabelecidos por órgãos </a:t>
            </a:r>
          </a:p>
          <a:p>
            <a:r>
              <a:rPr lang="pt-PT" dirty="0">
                <a:solidFill>
                  <a:schemeClr val="bg1"/>
                </a:solidFill>
              </a:rPr>
              <a:t>reguladores (INFARMED, EMA, </a:t>
            </a:r>
          </a:p>
          <a:p>
            <a:r>
              <a:rPr lang="pt-PT" dirty="0">
                <a:solidFill>
                  <a:schemeClr val="bg1"/>
                </a:solidFill>
              </a:rPr>
              <a:t>FDA, RGPD)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5CFC0FF-4463-4182-9BD7-5C55FE8670DB}"/>
              </a:ext>
            </a:extLst>
          </p:cNvPr>
          <p:cNvSpPr txBox="1"/>
          <p:nvPr/>
        </p:nvSpPr>
        <p:spPr>
          <a:xfrm>
            <a:off x="215353" y="3860813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chemeClr val="accent2"/>
                </a:solidFill>
              </a:rPr>
              <a:t>Continuidade Operacional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E3794F-DE10-B742-D7CB-43620F948D4B}"/>
              </a:ext>
            </a:extLst>
          </p:cNvPr>
          <p:cNvSpPr txBox="1"/>
          <p:nvPr/>
        </p:nvSpPr>
        <p:spPr>
          <a:xfrm>
            <a:off x="215353" y="4473651"/>
            <a:ext cx="3897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Mantém operações ininterruptas </a:t>
            </a:r>
          </a:p>
          <a:p>
            <a:r>
              <a:rPr lang="pt-PT" dirty="0">
                <a:solidFill>
                  <a:schemeClr val="bg1"/>
                </a:solidFill>
              </a:rPr>
              <a:t>em todas as funções como </a:t>
            </a:r>
          </a:p>
          <a:p>
            <a:r>
              <a:rPr lang="pt-PT" dirty="0">
                <a:solidFill>
                  <a:schemeClr val="bg1"/>
                </a:solidFill>
              </a:rPr>
              <a:t>investigação, produção e distribuição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892E3CF-3221-6525-BF35-64DA5C1AE97F}"/>
              </a:ext>
            </a:extLst>
          </p:cNvPr>
          <p:cNvSpPr txBox="1"/>
          <p:nvPr/>
        </p:nvSpPr>
        <p:spPr>
          <a:xfrm>
            <a:off x="8199140" y="1124155"/>
            <a:ext cx="3118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rgbClr val="00B050"/>
                </a:solidFill>
              </a:rPr>
              <a:t>Integridade dos Ativos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84D32D3-4EAB-F2AA-777B-343134110BB3}"/>
              </a:ext>
            </a:extLst>
          </p:cNvPr>
          <p:cNvSpPr txBox="1"/>
          <p:nvPr/>
        </p:nvSpPr>
        <p:spPr>
          <a:xfrm>
            <a:off x="8199140" y="1630940"/>
            <a:ext cx="3777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Mantém a precisão e confiabilidade </a:t>
            </a:r>
          </a:p>
          <a:p>
            <a:r>
              <a:rPr lang="pt-PT" dirty="0">
                <a:solidFill>
                  <a:schemeClr val="bg1"/>
                </a:solidFill>
              </a:rPr>
              <a:t>dos dados e processos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2F71E84-CE68-F956-F436-4E8DD54CFC82}"/>
              </a:ext>
            </a:extLst>
          </p:cNvPr>
          <p:cNvSpPr txBox="1"/>
          <p:nvPr/>
        </p:nvSpPr>
        <p:spPr>
          <a:xfrm>
            <a:off x="8656182" y="3860813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rgbClr val="92D050"/>
                </a:solidFill>
              </a:rPr>
              <a:t>Confidencialidade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DC77DF-D508-7514-574D-6A8C8452962F}"/>
              </a:ext>
            </a:extLst>
          </p:cNvPr>
          <p:cNvSpPr txBox="1"/>
          <p:nvPr/>
        </p:nvSpPr>
        <p:spPr>
          <a:xfrm>
            <a:off x="8679592" y="4328291"/>
            <a:ext cx="25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Protege informações </a:t>
            </a:r>
          </a:p>
          <a:p>
            <a:r>
              <a:rPr lang="pt-PT" dirty="0">
                <a:solidFill>
                  <a:schemeClr val="bg1"/>
                </a:solidFill>
              </a:rPr>
              <a:t>sensíveis contra acesso</a:t>
            </a:r>
          </a:p>
          <a:p>
            <a:r>
              <a:rPr lang="pt-PT" dirty="0">
                <a:solidFill>
                  <a:schemeClr val="bg1"/>
                </a:solidFill>
              </a:rPr>
              <a:t>não autorizado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9579AB0-9E03-E596-0A33-8C4386316D7C}"/>
              </a:ext>
            </a:extLst>
          </p:cNvPr>
          <p:cNvSpPr txBox="1"/>
          <p:nvPr/>
        </p:nvSpPr>
        <p:spPr>
          <a:xfrm>
            <a:off x="4956906" y="5716087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solidFill>
                  <a:srgbClr val="FFFF00"/>
                </a:solidFill>
              </a:rPr>
              <a:t>Disponibilidade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523422D-D681-F958-9E5A-95640FD09107}"/>
              </a:ext>
            </a:extLst>
          </p:cNvPr>
          <p:cNvSpPr txBox="1"/>
          <p:nvPr/>
        </p:nvSpPr>
        <p:spPr>
          <a:xfrm>
            <a:off x="3312858" y="6180765"/>
            <a:ext cx="567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Garante acesso oportuno e confiável aos ativos críticos</a:t>
            </a:r>
          </a:p>
        </p:txBody>
      </p:sp>
    </p:spTree>
    <p:extLst>
      <p:ext uri="{BB962C8B-B14F-4D97-AF65-F5344CB8AC3E}">
        <p14:creationId xmlns:p14="http://schemas.microsoft.com/office/powerpoint/2010/main" val="38504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DE5F1-1852-29F3-BE2C-ADF8C227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203BFBD-237E-00F2-9F45-57350C77B27A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C0023A-5B42-EC23-04C4-BD1A3911BD57}"/>
              </a:ext>
            </a:extLst>
          </p:cNvPr>
          <p:cNvSpPr txBox="1"/>
          <p:nvPr/>
        </p:nvSpPr>
        <p:spPr>
          <a:xfrm>
            <a:off x="1844059" y="0"/>
            <a:ext cx="8610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800">
                <a:solidFill>
                  <a:schemeClr val="bg1"/>
                </a:solidFill>
              </a:rPr>
              <a:t>Plano de Reposição - Exercícios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FDA80C83-4DB1-1A93-8E2D-E3C572B70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291704"/>
              </p:ext>
            </p:extLst>
          </p:nvPr>
        </p:nvGraphicFramePr>
        <p:xfrm>
          <a:off x="589962" y="1278461"/>
          <a:ext cx="10768918" cy="401915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4011620">
                  <a:extLst>
                    <a:ext uri="{9D8B030D-6E8A-4147-A177-3AD203B41FA5}">
                      <a16:colId xmlns:a16="http://schemas.microsoft.com/office/drawing/2014/main" val="3244338470"/>
                    </a:ext>
                  </a:extLst>
                </a:gridCol>
                <a:gridCol w="1728098">
                  <a:extLst>
                    <a:ext uri="{9D8B030D-6E8A-4147-A177-3AD203B41FA5}">
                      <a16:colId xmlns:a16="http://schemas.microsoft.com/office/drawing/2014/main" val="175429885"/>
                    </a:ext>
                  </a:extLst>
                </a:gridCol>
                <a:gridCol w="2570480">
                  <a:extLst>
                    <a:ext uri="{9D8B030D-6E8A-4147-A177-3AD203B41FA5}">
                      <a16:colId xmlns:a16="http://schemas.microsoft.com/office/drawing/2014/main" val="3786773916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563397854"/>
                    </a:ext>
                  </a:extLst>
                </a:gridCol>
              </a:tblGrid>
              <a:tr h="7848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Tipo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Frequência</a:t>
                      </a:r>
                      <a:endParaRPr lang="pt-PT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Escopo</a:t>
                      </a:r>
                      <a:r>
                        <a:rPr lang="pt-PT" sz="1000">
                          <a:effectLst/>
                        </a:rPr>
                        <a:t>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Critério de Sucesso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1296"/>
                  </a:ext>
                </a:extLst>
              </a:tr>
              <a:tr h="87974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Simulação de reposição total (</a:t>
                      </a:r>
                      <a:r>
                        <a:rPr lang="pt-PT" sz="1600" b="0" err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full</a:t>
                      </a: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pt-PT" sz="1600" b="0" err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fail-back</a:t>
                      </a: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Anual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Todos os sistemas nível ALTO / CRÍTICO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≥ 90% passos concluídos sem desvio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82099"/>
                  </a:ext>
                </a:extLst>
              </a:tr>
              <a:tr h="7848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Teste de reposição OT “lote em curso”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Semestral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Linha estéril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Lote aprovado por QA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55505"/>
                  </a:ext>
                </a:extLst>
              </a:tr>
              <a:tr h="7848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 err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Table</a:t>
                      </a: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-top regulatório (EMA / FDA)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Semestral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Dados clínicos &amp; TMF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0 </a:t>
                      </a:r>
                      <a:r>
                        <a:rPr lang="pt-PT" sz="1600" b="0" err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findings</a:t>
                      </a: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 CRÍTICOS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29346"/>
                  </a:ext>
                </a:extLst>
              </a:tr>
              <a:tr h="78485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Teste de verificação de </a:t>
                      </a:r>
                      <a:r>
                        <a:rPr lang="pt-PT" sz="1600" b="0" err="1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hash</a:t>
                      </a: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 aleatório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Mensal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10% Backups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 b="0">
                          <a:effectLst/>
                          <a:latin typeface="+mn-lt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100% Match</a:t>
                      </a:r>
                    </a:p>
                  </a:txBody>
                  <a:tcPr marL="68580" marR="68580" marT="0" marB="0"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4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63AC-81D5-D273-0250-6E653569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6B0482-4740-76CD-CC06-F678CD24317C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CF56CD-AC75-FCE8-8051-C258311B8B44}"/>
              </a:ext>
            </a:extLst>
          </p:cNvPr>
          <p:cNvSpPr txBox="1"/>
          <p:nvPr/>
        </p:nvSpPr>
        <p:spPr>
          <a:xfrm>
            <a:off x="4606289" y="85026"/>
            <a:ext cx="3086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Conclusão</a:t>
            </a:r>
          </a:p>
        </p:txBody>
      </p:sp>
      <p:pic>
        <p:nvPicPr>
          <p:cNvPr id="6" name="Picture 5" descr="A screenshot of a phone">
            <a:extLst>
              <a:ext uri="{FF2B5EF4-FFF2-40B4-BE49-F238E27FC236}">
                <a16:creationId xmlns:a16="http://schemas.microsoft.com/office/drawing/2014/main" id="{D9D5C122-2A37-419B-2DF7-E991F4BD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25" t="3655" r="13251" b="9379"/>
          <a:stretch>
            <a:fillRect/>
          </a:stretch>
        </p:blipFill>
        <p:spPr>
          <a:xfrm>
            <a:off x="2889504" y="1199168"/>
            <a:ext cx="6428232" cy="508275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83804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90F4-7F31-5589-E548-6D56978B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dication Pharmaceutical Capsule Medicine by Film spirits – Stock Footage Artlist">
            <a:hlinkClick r:id="" action="ppaction://media"/>
            <a:extLst>
              <a:ext uri="{FF2B5EF4-FFF2-40B4-BE49-F238E27FC236}">
                <a16:creationId xmlns:a16="http://schemas.microsoft.com/office/drawing/2014/main" id="{5D45FA3F-F173-5603-57CD-D4F7A9A82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9622" y="-38469"/>
            <a:ext cx="13131244" cy="69349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7950A5-B8EB-9214-6631-2C8557102562}"/>
              </a:ext>
            </a:extLst>
          </p:cNvPr>
          <p:cNvSpPr txBox="1"/>
          <p:nvPr/>
        </p:nvSpPr>
        <p:spPr>
          <a:xfrm>
            <a:off x="-297180" y="-220980"/>
            <a:ext cx="12786360" cy="7299960"/>
          </a:xfrm>
          <a:custGeom>
            <a:avLst/>
            <a:gdLst/>
            <a:ahLst/>
            <a:cxnLst/>
            <a:rect l="l" t="t" r="r" b="b"/>
            <a:pathLst>
              <a:path w="12786360" h="7299960">
                <a:moveTo>
                  <a:pt x="6406405" y="6203987"/>
                </a:moveTo>
                <a:lnTo>
                  <a:pt x="6428432" y="6203987"/>
                </a:lnTo>
                <a:cubicBezTo>
                  <a:pt x="6440040" y="6203987"/>
                  <a:pt x="6448995" y="6204831"/>
                  <a:pt x="6455295" y="6206518"/>
                </a:cubicBezTo>
                <a:cubicBezTo>
                  <a:pt x="6461596" y="6208204"/>
                  <a:pt x="6465912" y="6210561"/>
                  <a:pt x="6468243" y="6213587"/>
                </a:cubicBezTo>
                <a:cubicBezTo>
                  <a:pt x="6470575" y="6216613"/>
                  <a:pt x="6471741" y="6220210"/>
                  <a:pt x="6471741" y="6224377"/>
                </a:cubicBezTo>
                <a:cubicBezTo>
                  <a:pt x="6471741" y="6231421"/>
                  <a:pt x="6468293" y="6237325"/>
                  <a:pt x="6461397" y="6242087"/>
                </a:cubicBezTo>
                <a:cubicBezTo>
                  <a:pt x="6454502" y="6246850"/>
                  <a:pt x="6442620" y="6249231"/>
                  <a:pt x="6425753" y="6249231"/>
                </a:cubicBezTo>
                <a:cubicBezTo>
                  <a:pt x="6411267" y="6249231"/>
                  <a:pt x="6400899" y="6246974"/>
                  <a:pt x="6394648" y="6242460"/>
                </a:cubicBezTo>
                <a:cubicBezTo>
                  <a:pt x="6388397" y="6237945"/>
                  <a:pt x="6385272" y="6232711"/>
                  <a:pt x="6385272" y="6226758"/>
                </a:cubicBezTo>
                <a:cubicBezTo>
                  <a:pt x="6385272" y="6221400"/>
                  <a:pt x="6387107" y="6216688"/>
                  <a:pt x="6390779" y="6212620"/>
                </a:cubicBezTo>
                <a:cubicBezTo>
                  <a:pt x="6394449" y="6208552"/>
                  <a:pt x="6399658" y="6205674"/>
                  <a:pt x="6406405" y="6203987"/>
                </a:cubicBezTo>
                <a:close/>
                <a:moveTo>
                  <a:pt x="6618932" y="6140587"/>
                </a:moveTo>
                <a:lnTo>
                  <a:pt x="6618932" y="6170055"/>
                </a:lnTo>
                <a:cubicBezTo>
                  <a:pt x="6613574" y="6177198"/>
                  <a:pt x="6606926" y="6183102"/>
                  <a:pt x="6598989" y="6187765"/>
                </a:cubicBezTo>
                <a:cubicBezTo>
                  <a:pt x="6591051" y="6192429"/>
                  <a:pt x="6582122" y="6194760"/>
                  <a:pt x="6572200" y="6194760"/>
                </a:cubicBezTo>
                <a:cubicBezTo>
                  <a:pt x="6563270" y="6194760"/>
                  <a:pt x="6556498" y="6192602"/>
                  <a:pt x="6551885" y="6188286"/>
                </a:cubicBezTo>
                <a:cubicBezTo>
                  <a:pt x="6547271" y="6183970"/>
                  <a:pt x="6544964" y="6178191"/>
                  <a:pt x="6544964" y="6170948"/>
                </a:cubicBezTo>
                <a:cubicBezTo>
                  <a:pt x="6544964" y="6160331"/>
                  <a:pt x="6550694" y="6152691"/>
                  <a:pt x="6562154" y="6148028"/>
                </a:cubicBezTo>
                <a:cubicBezTo>
                  <a:pt x="6573614" y="6143365"/>
                  <a:pt x="6592540" y="6140884"/>
                  <a:pt x="6618932" y="6140587"/>
                </a:cubicBezTo>
                <a:close/>
                <a:moveTo>
                  <a:pt x="6747519" y="6083883"/>
                </a:moveTo>
                <a:cubicBezTo>
                  <a:pt x="6757540" y="6083883"/>
                  <a:pt x="6765850" y="6086537"/>
                  <a:pt x="6772448" y="6091845"/>
                </a:cubicBezTo>
                <a:cubicBezTo>
                  <a:pt x="6779046" y="6097154"/>
                  <a:pt x="6784379" y="6103876"/>
                  <a:pt x="6788447" y="6112012"/>
                </a:cubicBezTo>
                <a:lnTo>
                  <a:pt x="6788447" y="6167822"/>
                </a:lnTo>
                <a:cubicBezTo>
                  <a:pt x="6784081" y="6174867"/>
                  <a:pt x="6778376" y="6180894"/>
                  <a:pt x="6771332" y="6185905"/>
                </a:cubicBezTo>
                <a:cubicBezTo>
                  <a:pt x="6764287" y="6190915"/>
                  <a:pt x="6755457" y="6193421"/>
                  <a:pt x="6744840" y="6193421"/>
                </a:cubicBezTo>
                <a:cubicBezTo>
                  <a:pt x="6732636" y="6193421"/>
                  <a:pt x="6723384" y="6188708"/>
                  <a:pt x="6717084" y="6179282"/>
                </a:cubicBezTo>
                <a:cubicBezTo>
                  <a:pt x="6710784" y="6169856"/>
                  <a:pt x="6707633" y="6156164"/>
                  <a:pt x="6707633" y="6138205"/>
                </a:cubicBezTo>
                <a:cubicBezTo>
                  <a:pt x="6707633" y="6120842"/>
                  <a:pt x="6710982" y="6107448"/>
                  <a:pt x="6717679" y="6098022"/>
                </a:cubicBezTo>
                <a:cubicBezTo>
                  <a:pt x="6724377" y="6088596"/>
                  <a:pt x="6734323" y="6083883"/>
                  <a:pt x="6747519" y="6083883"/>
                </a:cubicBezTo>
                <a:close/>
                <a:moveTo>
                  <a:pt x="6091783" y="6083586"/>
                </a:moveTo>
                <a:cubicBezTo>
                  <a:pt x="6104086" y="6083586"/>
                  <a:pt x="6113388" y="6088348"/>
                  <a:pt x="6119688" y="6097873"/>
                </a:cubicBezTo>
                <a:cubicBezTo>
                  <a:pt x="6125988" y="6107398"/>
                  <a:pt x="6129139" y="6121090"/>
                  <a:pt x="6129139" y="6138950"/>
                </a:cubicBezTo>
                <a:cubicBezTo>
                  <a:pt x="6129139" y="6156313"/>
                  <a:pt x="6125765" y="6169732"/>
                  <a:pt x="6119019" y="6179208"/>
                </a:cubicBezTo>
                <a:cubicBezTo>
                  <a:pt x="6112271" y="6188683"/>
                  <a:pt x="6102349" y="6193421"/>
                  <a:pt x="6089253" y="6193421"/>
                </a:cubicBezTo>
                <a:cubicBezTo>
                  <a:pt x="6079331" y="6193421"/>
                  <a:pt x="6070996" y="6191015"/>
                  <a:pt x="6064249" y="6186203"/>
                </a:cubicBezTo>
                <a:cubicBezTo>
                  <a:pt x="6057503" y="6181390"/>
                  <a:pt x="6052195" y="6175313"/>
                  <a:pt x="6048325" y="6167971"/>
                </a:cubicBezTo>
                <a:lnTo>
                  <a:pt x="6048325" y="6112161"/>
                </a:lnTo>
                <a:cubicBezTo>
                  <a:pt x="6052493" y="6104223"/>
                  <a:pt x="6058172" y="6097476"/>
                  <a:pt x="6065366" y="6091920"/>
                </a:cubicBezTo>
                <a:cubicBezTo>
                  <a:pt x="6072559" y="6086364"/>
                  <a:pt x="6081365" y="6083586"/>
                  <a:pt x="6091783" y="6083586"/>
                </a:cubicBezTo>
                <a:close/>
                <a:moveTo>
                  <a:pt x="6921053" y="6083139"/>
                </a:moveTo>
                <a:cubicBezTo>
                  <a:pt x="6931769" y="6083139"/>
                  <a:pt x="6940301" y="6085545"/>
                  <a:pt x="6946651" y="6090357"/>
                </a:cubicBezTo>
                <a:cubicBezTo>
                  <a:pt x="6953001" y="6095169"/>
                  <a:pt x="6957565" y="6101792"/>
                  <a:pt x="6960344" y="6110226"/>
                </a:cubicBezTo>
                <a:cubicBezTo>
                  <a:pt x="6963122" y="6118659"/>
                  <a:pt x="6964511" y="6128234"/>
                  <a:pt x="6964511" y="6138950"/>
                </a:cubicBezTo>
                <a:cubicBezTo>
                  <a:pt x="6964511" y="6149467"/>
                  <a:pt x="6963122" y="6158868"/>
                  <a:pt x="6960344" y="6167153"/>
                </a:cubicBezTo>
                <a:cubicBezTo>
                  <a:pt x="6957565" y="6175437"/>
                  <a:pt x="6953001" y="6181936"/>
                  <a:pt x="6946651" y="6186649"/>
                </a:cubicBezTo>
                <a:cubicBezTo>
                  <a:pt x="6940301" y="6191362"/>
                  <a:pt x="6931769" y="6193718"/>
                  <a:pt x="6921053" y="6193718"/>
                </a:cubicBezTo>
                <a:cubicBezTo>
                  <a:pt x="6910635" y="6193718"/>
                  <a:pt x="6902375" y="6191362"/>
                  <a:pt x="6896273" y="6186649"/>
                </a:cubicBezTo>
                <a:cubicBezTo>
                  <a:pt x="6890171" y="6181936"/>
                  <a:pt x="6885781" y="6175437"/>
                  <a:pt x="6883102" y="6167153"/>
                </a:cubicBezTo>
                <a:cubicBezTo>
                  <a:pt x="6880423" y="6158868"/>
                  <a:pt x="6879083" y="6149467"/>
                  <a:pt x="6879083" y="6138950"/>
                </a:cubicBezTo>
                <a:cubicBezTo>
                  <a:pt x="6879083" y="6128234"/>
                  <a:pt x="6880423" y="6118659"/>
                  <a:pt x="6883102" y="6110226"/>
                </a:cubicBezTo>
                <a:cubicBezTo>
                  <a:pt x="6885781" y="6101792"/>
                  <a:pt x="6890171" y="6095169"/>
                  <a:pt x="6896273" y="6090357"/>
                </a:cubicBezTo>
                <a:cubicBezTo>
                  <a:pt x="6902375" y="6085545"/>
                  <a:pt x="6910635" y="6083139"/>
                  <a:pt x="6921053" y="6083139"/>
                </a:cubicBezTo>
                <a:close/>
                <a:moveTo>
                  <a:pt x="6425307" y="6081800"/>
                </a:moveTo>
                <a:cubicBezTo>
                  <a:pt x="6434931" y="6081800"/>
                  <a:pt x="6442670" y="6084503"/>
                  <a:pt x="6448524" y="6089911"/>
                </a:cubicBezTo>
                <a:cubicBezTo>
                  <a:pt x="6454378" y="6095318"/>
                  <a:pt x="6457305" y="6103628"/>
                  <a:pt x="6457305" y="6114839"/>
                </a:cubicBezTo>
                <a:cubicBezTo>
                  <a:pt x="6457305" y="6125555"/>
                  <a:pt x="6454204" y="6133641"/>
                  <a:pt x="6448003" y="6139098"/>
                </a:cubicBezTo>
                <a:cubicBezTo>
                  <a:pt x="6441802" y="6144555"/>
                  <a:pt x="6433939" y="6147284"/>
                  <a:pt x="6424414" y="6147284"/>
                </a:cubicBezTo>
                <a:cubicBezTo>
                  <a:pt x="6415980" y="6147284"/>
                  <a:pt x="6408563" y="6144580"/>
                  <a:pt x="6402164" y="6139173"/>
                </a:cubicBezTo>
                <a:cubicBezTo>
                  <a:pt x="6395764" y="6133765"/>
                  <a:pt x="6392564" y="6125605"/>
                  <a:pt x="6392564" y="6114691"/>
                </a:cubicBezTo>
                <a:cubicBezTo>
                  <a:pt x="6392564" y="6103876"/>
                  <a:pt x="6395665" y="6095690"/>
                  <a:pt x="6401866" y="6090134"/>
                </a:cubicBezTo>
                <a:cubicBezTo>
                  <a:pt x="6408067" y="6084578"/>
                  <a:pt x="6415881" y="6081800"/>
                  <a:pt x="6425307" y="6081800"/>
                </a:cubicBezTo>
                <a:close/>
                <a:moveTo>
                  <a:pt x="6299696" y="6066173"/>
                </a:moveTo>
                <a:lnTo>
                  <a:pt x="6299696" y="6211131"/>
                </a:lnTo>
                <a:lnTo>
                  <a:pt x="6324550" y="6211131"/>
                </a:lnTo>
                <a:lnTo>
                  <a:pt x="6324550" y="6066173"/>
                </a:lnTo>
                <a:close/>
                <a:moveTo>
                  <a:pt x="6264423" y="6064387"/>
                </a:moveTo>
                <a:cubicBezTo>
                  <a:pt x="6252815" y="6064387"/>
                  <a:pt x="6243389" y="6066917"/>
                  <a:pt x="6236147" y="6071977"/>
                </a:cubicBezTo>
                <a:cubicBezTo>
                  <a:pt x="6228903" y="6077037"/>
                  <a:pt x="6223248" y="6083337"/>
                  <a:pt x="6219180" y="6090878"/>
                </a:cubicBezTo>
                <a:lnTo>
                  <a:pt x="6218287" y="6066173"/>
                </a:lnTo>
                <a:lnTo>
                  <a:pt x="6194921" y="6066173"/>
                </a:lnTo>
                <a:lnTo>
                  <a:pt x="6194921" y="6211131"/>
                </a:lnTo>
                <a:lnTo>
                  <a:pt x="6219775" y="6211131"/>
                </a:lnTo>
                <a:lnTo>
                  <a:pt x="6219775" y="6109333"/>
                </a:lnTo>
                <a:cubicBezTo>
                  <a:pt x="6222950" y="6104967"/>
                  <a:pt x="6226572" y="6101122"/>
                  <a:pt x="6230639" y="6097799"/>
                </a:cubicBezTo>
                <a:cubicBezTo>
                  <a:pt x="6234707" y="6094475"/>
                  <a:pt x="6239470" y="6091870"/>
                  <a:pt x="6244927" y="6089985"/>
                </a:cubicBezTo>
                <a:cubicBezTo>
                  <a:pt x="6250384" y="6088100"/>
                  <a:pt x="6256734" y="6087157"/>
                  <a:pt x="6263977" y="6087157"/>
                </a:cubicBezTo>
                <a:lnTo>
                  <a:pt x="6267400" y="6087157"/>
                </a:lnTo>
                <a:lnTo>
                  <a:pt x="6267400" y="6064387"/>
                </a:lnTo>
                <a:close/>
                <a:moveTo>
                  <a:pt x="6586487" y="6063643"/>
                </a:moveTo>
                <a:cubicBezTo>
                  <a:pt x="6574879" y="6063643"/>
                  <a:pt x="6564585" y="6065329"/>
                  <a:pt x="6555605" y="6068703"/>
                </a:cubicBezTo>
                <a:cubicBezTo>
                  <a:pt x="6546626" y="6072076"/>
                  <a:pt x="6539582" y="6077434"/>
                  <a:pt x="6534472" y="6084776"/>
                </a:cubicBezTo>
                <a:cubicBezTo>
                  <a:pt x="6529362" y="6092118"/>
                  <a:pt x="6526807" y="6101743"/>
                  <a:pt x="6526807" y="6113649"/>
                </a:cubicBezTo>
                <a:lnTo>
                  <a:pt x="6550917" y="6113649"/>
                </a:lnTo>
                <a:cubicBezTo>
                  <a:pt x="6550917" y="6102735"/>
                  <a:pt x="6554340" y="6094748"/>
                  <a:pt x="6561187" y="6089688"/>
                </a:cubicBezTo>
                <a:cubicBezTo>
                  <a:pt x="6568033" y="6084627"/>
                  <a:pt x="6576466" y="6082097"/>
                  <a:pt x="6586487" y="6082097"/>
                </a:cubicBezTo>
                <a:cubicBezTo>
                  <a:pt x="6595913" y="6082097"/>
                  <a:pt x="6603702" y="6084404"/>
                  <a:pt x="6609853" y="6089018"/>
                </a:cubicBezTo>
                <a:cubicBezTo>
                  <a:pt x="6616005" y="6093631"/>
                  <a:pt x="6619081" y="6102139"/>
                  <a:pt x="6619081" y="6114542"/>
                </a:cubicBezTo>
                <a:lnTo>
                  <a:pt x="6619081" y="6124662"/>
                </a:lnTo>
                <a:cubicBezTo>
                  <a:pt x="6599138" y="6124861"/>
                  <a:pt x="6581725" y="6126175"/>
                  <a:pt x="6566842" y="6128606"/>
                </a:cubicBezTo>
                <a:cubicBezTo>
                  <a:pt x="6551959" y="6131037"/>
                  <a:pt x="6540450" y="6135626"/>
                  <a:pt x="6532314" y="6142373"/>
                </a:cubicBezTo>
                <a:cubicBezTo>
                  <a:pt x="6524178" y="6149120"/>
                  <a:pt x="6520110" y="6158992"/>
                  <a:pt x="6520110" y="6171989"/>
                </a:cubicBezTo>
                <a:cubicBezTo>
                  <a:pt x="6520110" y="6181118"/>
                  <a:pt x="6522169" y="6188782"/>
                  <a:pt x="6526286" y="6194983"/>
                </a:cubicBezTo>
                <a:cubicBezTo>
                  <a:pt x="6530404" y="6201185"/>
                  <a:pt x="6535911" y="6205873"/>
                  <a:pt x="6542806" y="6209048"/>
                </a:cubicBezTo>
                <a:cubicBezTo>
                  <a:pt x="6549702" y="6212223"/>
                  <a:pt x="6557317" y="6213810"/>
                  <a:pt x="6565651" y="6213810"/>
                </a:cubicBezTo>
                <a:cubicBezTo>
                  <a:pt x="6577359" y="6213810"/>
                  <a:pt x="6587604" y="6211553"/>
                  <a:pt x="6596384" y="6207038"/>
                </a:cubicBezTo>
                <a:cubicBezTo>
                  <a:pt x="6605165" y="6202524"/>
                  <a:pt x="6612880" y="6196546"/>
                  <a:pt x="6619527" y="6189105"/>
                </a:cubicBezTo>
                <a:lnTo>
                  <a:pt x="6620569" y="6211131"/>
                </a:lnTo>
                <a:lnTo>
                  <a:pt x="6643786" y="6211131"/>
                </a:lnTo>
                <a:lnTo>
                  <a:pt x="6643786" y="6114244"/>
                </a:lnTo>
                <a:cubicBezTo>
                  <a:pt x="6643786" y="6103826"/>
                  <a:pt x="6642199" y="6095318"/>
                  <a:pt x="6639024" y="6088720"/>
                </a:cubicBezTo>
                <a:cubicBezTo>
                  <a:pt x="6635849" y="6082122"/>
                  <a:pt x="6631557" y="6076987"/>
                  <a:pt x="6626150" y="6073316"/>
                </a:cubicBezTo>
                <a:cubicBezTo>
                  <a:pt x="6620743" y="6069645"/>
                  <a:pt x="6614641" y="6067115"/>
                  <a:pt x="6607844" y="6065726"/>
                </a:cubicBezTo>
                <a:cubicBezTo>
                  <a:pt x="6601048" y="6064337"/>
                  <a:pt x="6593929" y="6063643"/>
                  <a:pt x="6586487" y="6063643"/>
                </a:cubicBezTo>
                <a:close/>
                <a:moveTo>
                  <a:pt x="6921053" y="6063345"/>
                </a:moveTo>
                <a:cubicBezTo>
                  <a:pt x="6906865" y="6063345"/>
                  <a:pt x="6894710" y="6066371"/>
                  <a:pt x="6884590" y="6072423"/>
                </a:cubicBezTo>
                <a:cubicBezTo>
                  <a:pt x="6874470" y="6078476"/>
                  <a:pt x="6866755" y="6087133"/>
                  <a:pt x="6861447" y="6098394"/>
                </a:cubicBezTo>
                <a:cubicBezTo>
                  <a:pt x="6856139" y="6109655"/>
                  <a:pt x="6853485" y="6123174"/>
                  <a:pt x="6853485" y="6138950"/>
                </a:cubicBezTo>
                <a:cubicBezTo>
                  <a:pt x="6853485" y="6154328"/>
                  <a:pt x="6856139" y="6167599"/>
                  <a:pt x="6861447" y="6178761"/>
                </a:cubicBezTo>
                <a:cubicBezTo>
                  <a:pt x="6866755" y="6189923"/>
                  <a:pt x="6874470" y="6198506"/>
                  <a:pt x="6884590" y="6204508"/>
                </a:cubicBezTo>
                <a:cubicBezTo>
                  <a:pt x="6894710" y="6210511"/>
                  <a:pt x="6906865" y="6213512"/>
                  <a:pt x="6921053" y="6213512"/>
                </a:cubicBezTo>
                <a:cubicBezTo>
                  <a:pt x="6935539" y="6213512"/>
                  <a:pt x="6947916" y="6210511"/>
                  <a:pt x="6958186" y="6204508"/>
                </a:cubicBezTo>
                <a:cubicBezTo>
                  <a:pt x="6968455" y="6198506"/>
                  <a:pt x="6976343" y="6189923"/>
                  <a:pt x="6981849" y="6178761"/>
                </a:cubicBezTo>
                <a:cubicBezTo>
                  <a:pt x="6987356" y="6167599"/>
                  <a:pt x="6990109" y="6154328"/>
                  <a:pt x="6990109" y="6138950"/>
                </a:cubicBezTo>
                <a:cubicBezTo>
                  <a:pt x="6990109" y="6123174"/>
                  <a:pt x="6987356" y="6109655"/>
                  <a:pt x="6981849" y="6098394"/>
                </a:cubicBezTo>
                <a:cubicBezTo>
                  <a:pt x="6976343" y="6087133"/>
                  <a:pt x="6968455" y="6078476"/>
                  <a:pt x="6958186" y="6072423"/>
                </a:cubicBezTo>
                <a:cubicBezTo>
                  <a:pt x="6947916" y="6066371"/>
                  <a:pt x="6935539" y="6063345"/>
                  <a:pt x="6921053" y="6063345"/>
                </a:cubicBezTo>
                <a:close/>
                <a:moveTo>
                  <a:pt x="6495702" y="6046974"/>
                </a:moveTo>
                <a:cubicBezTo>
                  <a:pt x="6484788" y="6047271"/>
                  <a:pt x="6475883" y="6049107"/>
                  <a:pt x="6468988" y="6052480"/>
                </a:cubicBezTo>
                <a:cubicBezTo>
                  <a:pt x="6465540" y="6054167"/>
                  <a:pt x="6462421" y="6056598"/>
                  <a:pt x="6459630" y="6059773"/>
                </a:cubicBezTo>
                <a:lnTo>
                  <a:pt x="6452911" y="6070469"/>
                </a:lnTo>
                <a:lnTo>
                  <a:pt x="6442347" y="6066656"/>
                </a:lnTo>
                <a:cubicBezTo>
                  <a:pt x="6437188" y="6065540"/>
                  <a:pt x="6431508" y="6064982"/>
                  <a:pt x="6425307" y="6064982"/>
                </a:cubicBezTo>
                <a:cubicBezTo>
                  <a:pt x="6413202" y="6064982"/>
                  <a:pt x="6402958" y="6067214"/>
                  <a:pt x="6394573" y="6071679"/>
                </a:cubicBezTo>
                <a:cubicBezTo>
                  <a:pt x="6386189" y="6076144"/>
                  <a:pt x="6379840" y="6082147"/>
                  <a:pt x="6375523" y="6089688"/>
                </a:cubicBezTo>
                <a:cubicBezTo>
                  <a:pt x="6371208" y="6097228"/>
                  <a:pt x="6369049" y="6105612"/>
                  <a:pt x="6369049" y="6114839"/>
                </a:cubicBezTo>
                <a:cubicBezTo>
                  <a:pt x="6369049" y="6123571"/>
                  <a:pt x="6371183" y="6131682"/>
                  <a:pt x="6375449" y="6139173"/>
                </a:cubicBezTo>
                <a:cubicBezTo>
                  <a:pt x="6377583" y="6142918"/>
                  <a:pt x="6380218" y="6146304"/>
                  <a:pt x="6383356" y="6149330"/>
                </a:cubicBezTo>
                <a:lnTo>
                  <a:pt x="6390003" y="6154200"/>
                </a:lnTo>
                <a:lnTo>
                  <a:pt x="6374631" y="6162688"/>
                </a:lnTo>
                <a:cubicBezTo>
                  <a:pt x="6370711" y="6167004"/>
                  <a:pt x="6368752" y="6171593"/>
                  <a:pt x="6368752" y="6176454"/>
                </a:cubicBezTo>
                <a:cubicBezTo>
                  <a:pt x="6368752" y="6179828"/>
                  <a:pt x="6369893" y="6183325"/>
                  <a:pt x="6372175" y="6186947"/>
                </a:cubicBezTo>
                <a:cubicBezTo>
                  <a:pt x="6374457" y="6190568"/>
                  <a:pt x="6378302" y="6193842"/>
                  <a:pt x="6383709" y="6196769"/>
                </a:cubicBezTo>
                <a:lnTo>
                  <a:pt x="6386523" y="6197513"/>
                </a:lnTo>
                <a:lnTo>
                  <a:pt x="6372993" y="6205773"/>
                </a:lnTo>
                <a:cubicBezTo>
                  <a:pt x="6365800" y="6212322"/>
                  <a:pt x="6362203" y="6219813"/>
                  <a:pt x="6362203" y="6228246"/>
                </a:cubicBezTo>
                <a:cubicBezTo>
                  <a:pt x="6362203" y="6235192"/>
                  <a:pt x="6364287" y="6241641"/>
                  <a:pt x="6368455" y="6247594"/>
                </a:cubicBezTo>
                <a:cubicBezTo>
                  <a:pt x="6372621" y="6253547"/>
                  <a:pt x="6379394" y="6258310"/>
                  <a:pt x="6388769" y="6261882"/>
                </a:cubicBezTo>
                <a:cubicBezTo>
                  <a:pt x="6398145" y="6265453"/>
                  <a:pt x="6410672" y="6267239"/>
                  <a:pt x="6426348" y="6267239"/>
                </a:cubicBezTo>
                <a:cubicBezTo>
                  <a:pt x="6449268" y="6267239"/>
                  <a:pt x="6466557" y="6263047"/>
                  <a:pt x="6478215" y="6254663"/>
                </a:cubicBezTo>
                <a:cubicBezTo>
                  <a:pt x="6489873" y="6246279"/>
                  <a:pt x="6495702" y="6235539"/>
                  <a:pt x="6495702" y="6222442"/>
                </a:cubicBezTo>
                <a:cubicBezTo>
                  <a:pt x="6495702" y="6209246"/>
                  <a:pt x="6490592" y="6199498"/>
                  <a:pt x="6480373" y="6193197"/>
                </a:cubicBezTo>
                <a:cubicBezTo>
                  <a:pt x="6470153" y="6186897"/>
                  <a:pt x="6453137" y="6183747"/>
                  <a:pt x="6429325" y="6183747"/>
                </a:cubicBezTo>
                <a:lnTo>
                  <a:pt x="6419651" y="6183747"/>
                </a:lnTo>
                <a:cubicBezTo>
                  <a:pt x="6411813" y="6183747"/>
                  <a:pt x="6405686" y="6183276"/>
                  <a:pt x="6401271" y="6182333"/>
                </a:cubicBezTo>
                <a:cubicBezTo>
                  <a:pt x="6396856" y="6181390"/>
                  <a:pt x="6393730" y="6180150"/>
                  <a:pt x="6391895" y="6178612"/>
                </a:cubicBezTo>
                <a:cubicBezTo>
                  <a:pt x="6390059" y="6177074"/>
                  <a:pt x="6389141" y="6175313"/>
                  <a:pt x="6389141" y="6173329"/>
                </a:cubicBezTo>
                <a:cubicBezTo>
                  <a:pt x="6389141" y="6170452"/>
                  <a:pt x="6390679" y="6167847"/>
                  <a:pt x="6393755" y="6165515"/>
                </a:cubicBezTo>
                <a:lnTo>
                  <a:pt x="6403795" y="6160914"/>
                </a:lnTo>
                <a:lnTo>
                  <a:pt x="6408061" y="6162520"/>
                </a:lnTo>
                <a:cubicBezTo>
                  <a:pt x="6413109" y="6163674"/>
                  <a:pt x="6418609" y="6164250"/>
                  <a:pt x="6424562" y="6164250"/>
                </a:cubicBezTo>
                <a:cubicBezTo>
                  <a:pt x="6437163" y="6164250"/>
                  <a:pt x="6447631" y="6161993"/>
                  <a:pt x="6455965" y="6157479"/>
                </a:cubicBezTo>
                <a:cubicBezTo>
                  <a:pt x="6464299" y="6152964"/>
                  <a:pt x="6470525" y="6146962"/>
                  <a:pt x="6474643" y="6139470"/>
                </a:cubicBezTo>
                <a:cubicBezTo>
                  <a:pt x="6478761" y="6131979"/>
                  <a:pt x="6480819" y="6123769"/>
                  <a:pt x="6480819" y="6114839"/>
                </a:cubicBezTo>
                <a:cubicBezTo>
                  <a:pt x="6480819" y="6105612"/>
                  <a:pt x="6478785" y="6097228"/>
                  <a:pt x="6474717" y="6089688"/>
                </a:cubicBezTo>
                <a:cubicBezTo>
                  <a:pt x="6472683" y="6085917"/>
                  <a:pt x="6470129" y="6082531"/>
                  <a:pt x="6467053" y="6079530"/>
                </a:cubicBezTo>
                <a:lnTo>
                  <a:pt x="6464967" y="6078012"/>
                </a:lnTo>
                <a:lnTo>
                  <a:pt x="6468671" y="6073893"/>
                </a:lnTo>
                <a:cubicBezTo>
                  <a:pt x="6471040" y="6072095"/>
                  <a:pt x="6473676" y="6070836"/>
                  <a:pt x="6476578" y="6070117"/>
                </a:cubicBezTo>
                <a:cubicBezTo>
                  <a:pt x="6482382" y="6068678"/>
                  <a:pt x="6488757" y="6067959"/>
                  <a:pt x="6495702" y="6067959"/>
                </a:cubicBezTo>
                <a:close/>
                <a:moveTo>
                  <a:pt x="5892055" y="6030007"/>
                </a:moveTo>
                <a:cubicBezTo>
                  <a:pt x="5908129" y="6030007"/>
                  <a:pt x="5921126" y="6033654"/>
                  <a:pt x="5931048" y="6040946"/>
                </a:cubicBezTo>
                <a:cubicBezTo>
                  <a:pt x="5940970" y="6048239"/>
                  <a:pt x="5948238" y="6058012"/>
                  <a:pt x="5952852" y="6070265"/>
                </a:cubicBezTo>
                <a:cubicBezTo>
                  <a:pt x="5957465" y="6082519"/>
                  <a:pt x="5959772" y="6096137"/>
                  <a:pt x="5959772" y="6111119"/>
                </a:cubicBezTo>
                <a:cubicBezTo>
                  <a:pt x="5959772" y="6126002"/>
                  <a:pt x="5957465" y="6139570"/>
                  <a:pt x="5952852" y="6151823"/>
                </a:cubicBezTo>
                <a:cubicBezTo>
                  <a:pt x="5948238" y="6164077"/>
                  <a:pt x="5940970" y="6173825"/>
                  <a:pt x="5931048" y="6181068"/>
                </a:cubicBezTo>
                <a:cubicBezTo>
                  <a:pt x="5921126" y="6188311"/>
                  <a:pt x="5908129" y="6191932"/>
                  <a:pt x="5892055" y="6191932"/>
                </a:cubicBezTo>
                <a:cubicBezTo>
                  <a:pt x="5875982" y="6191932"/>
                  <a:pt x="5862959" y="6188311"/>
                  <a:pt x="5852988" y="6181068"/>
                </a:cubicBezTo>
                <a:cubicBezTo>
                  <a:pt x="5843017" y="6173825"/>
                  <a:pt x="5835749" y="6164077"/>
                  <a:pt x="5831185" y="6151823"/>
                </a:cubicBezTo>
                <a:cubicBezTo>
                  <a:pt x="5826621" y="6139570"/>
                  <a:pt x="5824339" y="6126002"/>
                  <a:pt x="5824339" y="6111119"/>
                </a:cubicBezTo>
                <a:cubicBezTo>
                  <a:pt x="5824339" y="6096137"/>
                  <a:pt x="5826621" y="6082519"/>
                  <a:pt x="5831185" y="6070265"/>
                </a:cubicBezTo>
                <a:cubicBezTo>
                  <a:pt x="5835749" y="6058012"/>
                  <a:pt x="5843017" y="6048239"/>
                  <a:pt x="5852988" y="6040946"/>
                </a:cubicBezTo>
                <a:cubicBezTo>
                  <a:pt x="5862959" y="6033654"/>
                  <a:pt x="5875982" y="6030007"/>
                  <a:pt x="5892055" y="6030007"/>
                </a:cubicBezTo>
                <a:close/>
                <a:moveTo>
                  <a:pt x="6788447" y="6010809"/>
                </a:moveTo>
                <a:lnTo>
                  <a:pt x="6788447" y="6088795"/>
                </a:lnTo>
                <a:cubicBezTo>
                  <a:pt x="6783784" y="6081055"/>
                  <a:pt x="6777632" y="6074929"/>
                  <a:pt x="6769992" y="6070414"/>
                </a:cubicBezTo>
                <a:cubicBezTo>
                  <a:pt x="6762353" y="6065900"/>
                  <a:pt x="6753373" y="6063643"/>
                  <a:pt x="6743054" y="6063643"/>
                </a:cubicBezTo>
                <a:cubicBezTo>
                  <a:pt x="6730652" y="6063643"/>
                  <a:pt x="6719887" y="6066445"/>
                  <a:pt x="6710759" y="6072051"/>
                </a:cubicBezTo>
                <a:cubicBezTo>
                  <a:pt x="6701631" y="6077657"/>
                  <a:pt x="6694561" y="6085967"/>
                  <a:pt x="6689551" y="6096980"/>
                </a:cubicBezTo>
                <a:cubicBezTo>
                  <a:pt x="6684540" y="6107993"/>
                  <a:pt x="6682035" y="6121735"/>
                  <a:pt x="6682035" y="6138205"/>
                </a:cubicBezTo>
                <a:cubicBezTo>
                  <a:pt x="6682035" y="6154775"/>
                  <a:pt x="6684391" y="6168690"/>
                  <a:pt x="6689104" y="6179952"/>
                </a:cubicBezTo>
                <a:cubicBezTo>
                  <a:pt x="6693817" y="6191213"/>
                  <a:pt x="6700490" y="6199671"/>
                  <a:pt x="6709122" y="6205327"/>
                </a:cubicBezTo>
                <a:cubicBezTo>
                  <a:pt x="6717754" y="6210982"/>
                  <a:pt x="6727973" y="6213810"/>
                  <a:pt x="6739780" y="6213810"/>
                </a:cubicBezTo>
                <a:cubicBezTo>
                  <a:pt x="6750794" y="6213810"/>
                  <a:pt x="6760368" y="6211603"/>
                  <a:pt x="6768504" y="6207187"/>
                </a:cubicBezTo>
                <a:cubicBezTo>
                  <a:pt x="6776640" y="6202772"/>
                  <a:pt x="6783288" y="6197042"/>
                  <a:pt x="6788447" y="6189998"/>
                </a:cubicBezTo>
                <a:lnTo>
                  <a:pt x="6789786" y="6211131"/>
                </a:lnTo>
                <a:lnTo>
                  <a:pt x="6813301" y="6211131"/>
                </a:lnTo>
                <a:lnTo>
                  <a:pt x="6813301" y="6010809"/>
                </a:lnTo>
                <a:close/>
                <a:moveTo>
                  <a:pt x="6023471" y="6010809"/>
                </a:moveTo>
                <a:lnTo>
                  <a:pt x="6023471" y="6211131"/>
                </a:lnTo>
                <a:lnTo>
                  <a:pt x="6046688" y="6211131"/>
                </a:lnTo>
                <a:lnTo>
                  <a:pt x="6048027" y="6190593"/>
                </a:lnTo>
                <a:cubicBezTo>
                  <a:pt x="6052790" y="6197836"/>
                  <a:pt x="6058941" y="6203516"/>
                  <a:pt x="6066482" y="6207634"/>
                </a:cubicBezTo>
                <a:cubicBezTo>
                  <a:pt x="6074022" y="6211751"/>
                  <a:pt x="6083151" y="6213810"/>
                  <a:pt x="6093866" y="6213810"/>
                </a:cubicBezTo>
                <a:cubicBezTo>
                  <a:pt x="6106169" y="6213810"/>
                  <a:pt x="6116886" y="6210982"/>
                  <a:pt x="6126014" y="6205327"/>
                </a:cubicBezTo>
                <a:cubicBezTo>
                  <a:pt x="6135142" y="6199671"/>
                  <a:pt x="6142211" y="6191263"/>
                  <a:pt x="6147221" y="6180101"/>
                </a:cubicBezTo>
                <a:cubicBezTo>
                  <a:pt x="6152232" y="6168938"/>
                  <a:pt x="6154737" y="6155122"/>
                  <a:pt x="6154737" y="6138652"/>
                </a:cubicBezTo>
                <a:cubicBezTo>
                  <a:pt x="6154737" y="6122082"/>
                  <a:pt x="6152381" y="6108241"/>
                  <a:pt x="6147668" y="6097129"/>
                </a:cubicBezTo>
                <a:cubicBezTo>
                  <a:pt x="6142955" y="6086016"/>
                  <a:pt x="6136282" y="6077657"/>
                  <a:pt x="6127650" y="6072051"/>
                </a:cubicBezTo>
                <a:cubicBezTo>
                  <a:pt x="6119019" y="6066445"/>
                  <a:pt x="6108799" y="6063643"/>
                  <a:pt x="6096992" y="6063643"/>
                </a:cubicBezTo>
                <a:cubicBezTo>
                  <a:pt x="6085978" y="6063643"/>
                  <a:pt x="6076379" y="6066024"/>
                  <a:pt x="6068193" y="6070786"/>
                </a:cubicBezTo>
                <a:cubicBezTo>
                  <a:pt x="6060008" y="6075549"/>
                  <a:pt x="6053386" y="6081750"/>
                  <a:pt x="6048325" y="6089390"/>
                </a:cubicBezTo>
                <a:lnTo>
                  <a:pt x="6048325" y="6010809"/>
                </a:lnTo>
                <a:close/>
                <a:moveTo>
                  <a:pt x="6312048" y="6010064"/>
                </a:moveTo>
                <a:cubicBezTo>
                  <a:pt x="6307386" y="6010064"/>
                  <a:pt x="6303640" y="6011429"/>
                  <a:pt x="6300812" y="6014157"/>
                </a:cubicBezTo>
                <a:cubicBezTo>
                  <a:pt x="6297984" y="6016886"/>
                  <a:pt x="6296570" y="6020334"/>
                  <a:pt x="6296570" y="6024501"/>
                </a:cubicBezTo>
                <a:cubicBezTo>
                  <a:pt x="6296570" y="6028668"/>
                  <a:pt x="6297984" y="6032116"/>
                  <a:pt x="6300812" y="6034844"/>
                </a:cubicBezTo>
                <a:cubicBezTo>
                  <a:pt x="6303640" y="6037573"/>
                  <a:pt x="6307386" y="6038937"/>
                  <a:pt x="6312048" y="6038937"/>
                </a:cubicBezTo>
                <a:cubicBezTo>
                  <a:pt x="6316712" y="6038937"/>
                  <a:pt x="6320482" y="6037573"/>
                  <a:pt x="6323359" y="6034844"/>
                </a:cubicBezTo>
                <a:cubicBezTo>
                  <a:pt x="6326237" y="6032116"/>
                  <a:pt x="6327675" y="6028668"/>
                  <a:pt x="6327675" y="6024501"/>
                </a:cubicBezTo>
                <a:cubicBezTo>
                  <a:pt x="6327675" y="6020334"/>
                  <a:pt x="6326237" y="6016886"/>
                  <a:pt x="6323359" y="6014157"/>
                </a:cubicBezTo>
                <a:cubicBezTo>
                  <a:pt x="6320482" y="6011429"/>
                  <a:pt x="6316712" y="6010064"/>
                  <a:pt x="6312048" y="6010064"/>
                </a:cubicBezTo>
                <a:close/>
                <a:moveTo>
                  <a:pt x="5892055" y="6008130"/>
                </a:moveTo>
                <a:cubicBezTo>
                  <a:pt x="5871121" y="6008130"/>
                  <a:pt x="5853558" y="6012495"/>
                  <a:pt x="5839371" y="6021227"/>
                </a:cubicBezTo>
                <a:cubicBezTo>
                  <a:pt x="5825182" y="6029958"/>
                  <a:pt x="5814491" y="6042062"/>
                  <a:pt x="5807298" y="6057541"/>
                </a:cubicBezTo>
                <a:cubicBezTo>
                  <a:pt x="5800104" y="6073019"/>
                  <a:pt x="5796508" y="6090878"/>
                  <a:pt x="5796508" y="6111119"/>
                </a:cubicBezTo>
                <a:cubicBezTo>
                  <a:pt x="5796508" y="6131359"/>
                  <a:pt x="5800104" y="6149169"/>
                  <a:pt x="5807298" y="6164548"/>
                </a:cubicBezTo>
                <a:cubicBezTo>
                  <a:pt x="5814491" y="6179927"/>
                  <a:pt x="5825182" y="6191982"/>
                  <a:pt x="5839371" y="6200713"/>
                </a:cubicBezTo>
                <a:cubicBezTo>
                  <a:pt x="5853558" y="6209445"/>
                  <a:pt x="5871121" y="6213810"/>
                  <a:pt x="5892055" y="6213810"/>
                </a:cubicBezTo>
                <a:cubicBezTo>
                  <a:pt x="5912991" y="6213810"/>
                  <a:pt x="5930503" y="6209445"/>
                  <a:pt x="5944592" y="6200713"/>
                </a:cubicBezTo>
                <a:cubicBezTo>
                  <a:pt x="5958681" y="6191982"/>
                  <a:pt x="5969322" y="6179927"/>
                  <a:pt x="5976515" y="6164548"/>
                </a:cubicBezTo>
                <a:cubicBezTo>
                  <a:pt x="5983709" y="6149169"/>
                  <a:pt x="5987305" y="6131359"/>
                  <a:pt x="5987305" y="6111119"/>
                </a:cubicBezTo>
                <a:cubicBezTo>
                  <a:pt x="5987305" y="6090878"/>
                  <a:pt x="5983709" y="6073019"/>
                  <a:pt x="5976515" y="6057541"/>
                </a:cubicBezTo>
                <a:cubicBezTo>
                  <a:pt x="5969322" y="6042062"/>
                  <a:pt x="5958681" y="6029958"/>
                  <a:pt x="5944592" y="6021227"/>
                </a:cubicBezTo>
                <a:cubicBezTo>
                  <a:pt x="5930503" y="6012495"/>
                  <a:pt x="5912991" y="6008130"/>
                  <a:pt x="5892055" y="6008130"/>
                </a:cubicBezTo>
                <a:close/>
                <a:moveTo>
                  <a:pt x="7529360" y="2615192"/>
                </a:moveTo>
                <a:lnTo>
                  <a:pt x="7882473" y="3604838"/>
                </a:lnTo>
                <a:lnTo>
                  <a:pt x="7173149" y="3604838"/>
                </a:lnTo>
                <a:close/>
                <a:moveTo>
                  <a:pt x="5494954" y="2537754"/>
                </a:moveTo>
                <a:cubicBezTo>
                  <a:pt x="5662218" y="2537754"/>
                  <a:pt x="5797475" y="2575699"/>
                  <a:pt x="5900724" y="2651587"/>
                </a:cubicBezTo>
                <a:cubicBezTo>
                  <a:pt x="6003974" y="2727475"/>
                  <a:pt x="6079604" y="2829176"/>
                  <a:pt x="6127616" y="2956689"/>
                </a:cubicBezTo>
                <a:cubicBezTo>
                  <a:pt x="6175626" y="3084202"/>
                  <a:pt x="6199632" y="3225913"/>
                  <a:pt x="6199632" y="3381819"/>
                </a:cubicBezTo>
                <a:cubicBezTo>
                  <a:pt x="6199632" y="3536694"/>
                  <a:pt x="6175626" y="3677887"/>
                  <a:pt x="6127616" y="3805400"/>
                </a:cubicBezTo>
                <a:cubicBezTo>
                  <a:pt x="6079604" y="3932913"/>
                  <a:pt x="6003974" y="4034356"/>
                  <a:pt x="5900724" y="4109728"/>
                </a:cubicBezTo>
                <a:cubicBezTo>
                  <a:pt x="5797475" y="4185100"/>
                  <a:pt x="5662218" y="4222786"/>
                  <a:pt x="5494954" y="4222786"/>
                </a:cubicBezTo>
                <a:cubicBezTo>
                  <a:pt x="5327690" y="4222786"/>
                  <a:pt x="5192175" y="4185100"/>
                  <a:pt x="5088409" y="4109728"/>
                </a:cubicBezTo>
                <a:cubicBezTo>
                  <a:pt x="4984643" y="4034356"/>
                  <a:pt x="4909013" y="3932913"/>
                  <a:pt x="4861518" y="3805400"/>
                </a:cubicBezTo>
                <a:cubicBezTo>
                  <a:pt x="4814024" y="3677887"/>
                  <a:pt x="4790276" y="3536694"/>
                  <a:pt x="4790276" y="3381819"/>
                </a:cubicBezTo>
                <a:cubicBezTo>
                  <a:pt x="4790276" y="3225913"/>
                  <a:pt x="4814024" y="3084202"/>
                  <a:pt x="4861518" y="2956689"/>
                </a:cubicBezTo>
                <a:cubicBezTo>
                  <a:pt x="4909013" y="2829176"/>
                  <a:pt x="4984643" y="2727475"/>
                  <a:pt x="5088409" y="2651587"/>
                </a:cubicBezTo>
                <a:cubicBezTo>
                  <a:pt x="5192175" y="2575699"/>
                  <a:pt x="5327690" y="2537754"/>
                  <a:pt x="5494954" y="2537754"/>
                </a:cubicBezTo>
                <a:close/>
                <a:moveTo>
                  <a:pt x="7383778" y="2337967"/>
                </a:moveTo>
                <a:lnTo>
                  <a:pt x="6603212" y="4422574"/>
                </a:lnTo>
                <a:lnTo>
                  <a:pt x="6889729" y="4422574"/>
                </a:lnTo>
                <a:lnTo>
                  <a:pt x="7097261" y="3838698"/>
                </a:lnTo>
                <a:lnTo>
                  <a:pt x="7961459" y="3838698"/>
                </a:lnTo>
                <a:lnTo>
                  <a:pt x="8159698" y="4422574"/>
                </a:lnTo>
                <a:lnTo>
                  <a:pt x="8447764" y="4422574"/>
                </a:lnTo>
                <a:lnTo>
                  <a:pt x="7678040" y="2337967"/>
                </a:lnTo>
                <a:close/>
                <a:moveTo>
                  <a:pt x="5494954" y="2310089"/>
                </a:moveTo>
                <a:cubicBezTo>
                  <a:pt x="5277097" y="2310089"/>
                  <a:pt x="5094346" y="2355519"/>
                  <a:pt x="4946699" y="2446379"/>
                </a:cubicBezTo>
                <a:cubicBezTo>
                  <a:pt x="4799052" y="2537238"/>
                  <a:pt x="4687801" y="2663203"/>
                  <a:pt x="4612945" y="2824272"/>
                </a:cubicBezTo>
                <a:cubicBezTo>
                  <a:pt x="4538090" y="2985341"/>
                  <a:pt x="4500662" y="3171190"/>
                  <a:pt x="4500662" y="3381819"/>
                </a:cubicBezTo>
                <a:cubicBezTo>
                  <a:pt x="4500662" y="3592448"/>
                  <a:pt x="4538090" y="3777781"/>
                  <a:pt x="4612945" y="3937818"/>
                </a:cubicBezTo>
                <a:cubicBezTo>
                  <a:pt x="4687801" y="4097854"/>
                  <a:pt x="4799052" y="4223302"/>
                  <a:pt x="4946699" y="4314162"/>
                </a:cubicBezTo>
                <a:cubicBezTo>
                  <a:pt x="5094346" y="4405022"/>
                  <a:pt x="5277097" y="4450451"/>
                  <a:pt x="5494954" y="4450451"/>
                </a:cubicBezTo>
                <a:lnTo>
                  <a:pt x="5548062" y="4449038"/>
                </a:lnTo>
                <a:lnTo>
                  <a:pt x="5564647" y="4482975"/>
                </a:lnTo>
                <a:cubicBezTo>
                  <a:pt x="5581683" y="4516531"/>
                  <a:pt x="5599236" y="4548538"/>
                  <a:pt x="5617304" y="4578997"/>
                </a:cubicBezTo>
                <a:cubicBezTo>
                  <a:pt x="5653442" y="4639914"/>
                  <a:pt x="5698872" y="4692571"/>
                  <a:pt x="5753595" y="4736969"/>
                </a:cubicBezTo>
                <a:cubicBezTo>
                  <a:pt x="5808317" y="4781366"/>
                  <a:pt x="5878268" y="4815697"/>
                  <a:pt x="5963449" y="4839960"/>
                </a:cubicBezTo>
                <a:cubicBezTo>
                  <a:pt x="6048629" y="4864224"/>
                  <a:pt x="6155234" y="4876356"/>
                  <a:pt x="6283264" y="4876356"/>
                </a:cubicBezTo>
                <a:lnTo>
                  <a:pt x="6388578" y="4876356"/>
                </a:lnTo>
                <a:lnTo>
                  <a:pt x="6388578" y="4630106"/>
                </a:lnTo>
                <a:lnTo>
                  <a:pt x="6304947" y="4630106"/>
                </a:lnTo>
                <a:cubicBezTo>
                  <a:pt x="6206860" y="4630106"/>
                  <a:pt x="6127099" y="4624169"/>
                  <a:pt x="6065665" y="4612295"/>
                </a:cubicBezTo>
                <a:cubicBezTo>
                  <a:pt x="6004232" y="4600421"/>
                  <a:pt x="5954156" y="4581836"/>
                  <a:pt x="5915437" y="4556540"/>
                </a:cubicBezTo>
                <a:cubicBezTo>
                  <a:pt x="5876719" y="4531244"/>
                  <a:pt x="5843421" y="4498721"/>
                  <a:pt x="5815543" y="4458969"/>
                </a:cubicBezTo>
                <a:cubicBezTo>
                  <a:pt x="5808575" y="4449032"/>
                  <a:pt x="5801508" y="4438594"/>
                  <a:pt x="5794345" y="4427656"/>
                </a:cubicBezTo>
                <a:lnTo>
                  <a:pt x="5788120" y="4417849"/>
                </a:lnTo>
                <a:lnTo>
                  <a:pt x="5795023" y="4416379"/>
                </a:lnTo>
                <a:cubicBezTo>
                  <a:pt x="5886141" y="4393664"/>
                  <a:pt x="5968353" y="4359592"/>
                  <a:pt x="6041660" y="4314162"/>
                </a:cubicBezTo>
                <a:cubicBezTo>
                  <a:pt x="6188274" y="4223302"/>
                  <a:pt x="6299009" y="4097854"/>
                  <a:pt x="6373865" y="3937818"/>
                </a:cubicBezTo>
                <a:cubicBezTo>
                  <a:pt x="6448721" y="3777781"/>
                  <a:pt x="6486149" y="3592448"/>
                  <a:pt x="6486149" y="3381819"/>
                </a:cubicBezTo>
                <a:cubicBezTo>
                  <a:pt x="6486149" y="3171190"/>
                  <a:pt x="6448721" y="2985341"/>
                  <a:pt x="6373865" y="2824272"/>
                </a:cubicBezTo>
                <a:cubicBezTo>
                  <a:pt x="6299009" y="2663203"/>
                  <a:pt x="6188274" y="2537238"/>
                  <a:pt x="6041660" y="2446379"/>
                </a:cubicBezTo>
                <a:cubicBezTo>
                  <a:pt x="5895046" y="2355519"/>
                  <a:pt x="5712810" y="2310089"/>
                  <a:pt x="5494954" y="2310089"/>
                </a:cubicBezTo>
                <a:close/>
                <a:moveTo>
                  <a:pt x="0" y="0"/>
                </a:moveTo>
                <a:lnTo>
                  <a:pt x="12786360" y="0"/>
                </a:lnTo>
                <a:lnTo>
                  <a:pt x="12786360" y="7299960"/>
                </a:lnTo>
                <a:lnTo>
                  <a:pt x="0" y="729996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25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F46E1-B9E1-9895-2ACA-92513646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32A5209-9AFB-5E9D-8E36-B0DA56006252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6FA3F7-530D-34B7-2435-D8A39E20C21F}"/>
              </a:ext>
            </a:extLst>
          </p:cNvPr>
          <p:cNvSpPr txBox="1"/>
          <p:nvPr/>
        </p:nvSpPr>
        <p:spPr>
          <a:xfrm>
            <a:off x="3817074" y="2921"/>
            <a:ext cx="4557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solidFill>
                  <a:schemeClr val="bg1"/>
                </a:solidFill>
              </a:rPr>
              <a:t>Âmbito do Plano</a:t>
            </a:r>
          </a:p>
        </p:txBody>
      </p:sp>
      <p:pic>
        <p:nvPicPr>
          <p:cNvPr id="4" name="Imagem 3" descr="Uma imagem com texto, captura de ecrã, Gráficos, diagrama&#10;&#10;Os conteúdos gerados por IA podem estar incorretos.">
            <a:extLst>
              <a:ext uri="{FF2B5EF4-FFF2-40B4-BE49-F238E27FC236}">
                <a16:creationId xmlns:a16="http://schemas.microsoft.com/office/drawing/2014/main" id="{CD1FC28C-2B94-11FB-CE3D-C748059C3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31" y="-301367"/>
            <a:ext cx="9333936" cy="72999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F4B8212-C87C-D055-E838-4C5ABB02D3A5}"/>
              </a:ext>
            </a:extLst>
          </p:cNvPr>
          <p:cNvSpPr txBox="1"/>
          <p:nvPr/>
        </p:nvSpPr>
        <p:spPr>
          <a:xfrm>
            <a:off x="2032058" y="1541658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I&amp;D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6E0720-3D81-578E-28FC-14FF622A7BE3}"/>
              </a:ext>
            </a:extLst>
          </p:cNvPr>
          <p:cNvSpPr txBox="1"/>
          <p:nvPr/>
        </p:nvSpPr>
        <p:spPr>
          <a:xfrm>
            <a:off x="991324" y="2023036"/>
            <a:ext cx="2782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(proteção de dados, 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patentes, IA e modelação)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1F4C40-049B-2E2D-1154-93375D18CE82}"/>
              </a:ext>
            </a:extLst>
          </p:cNvPr>
          <p:cNvSpPr txBox="1"/>
          <p:nvPr/>
        </p:nvSpPr>
        <p:spPr>
          <a:xfrm>
            <a:off x="8374925" y="1541658"/>
            <a:ext cx="3614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Cadeia de Fornecimento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6060CD-223E-90CC-FEE7-FDA9F6B6B8CA}"/>
              </a:ext>
            </a:extLst>
          </p:cNvPr>
          <p:cNvSpPr txBox="1"/>
          <p:nvPr/>
        </p:nvSpPr>
        <p:spPr>
          <a:xfrm>
            <a:off x="8879355" y="1998933"/>
            <a:ext cx="260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(avaliação e controlo de 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fornecedores)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9DAB20-CEDD-1D8D-793E-1CBB44DB7D6C}"/>
              </a:ext>
            </a:extLst>
          </p:cNvPr>
          <p:cNvSpPr txBox="1"/>
          <p:nvPr/>
        </p:nvSpPr>
        <p:spPr>
          <a:xfrm>
            <a:off x="1509668" y="3345557"/>
            <a:ext cx="1526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>
                <a:solidFill>
                  <a:schemeClr val="bg1"/>
                </a:solidFill>
              </a:rPr>
              <a:t>Produção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B5FE440-B153-9463-3AB3-42EF47064E57}"/>
              </a:ext>
            </a:extLst>
          </p:cNvPr>
          <p:cNvSpPr txBox="1"/>
          <p:nvPr/>
        </p:nvSpPr>
        <p:spPr>
          <a:xfrm>
            <a:off x="936947" y="3807222"/>
            <a:ext cx="2672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(segurança de processos</a:t>
            </a:r>
          </a:p>
          <a:p>
            <a:pPr algn="ctr"/>
            <a:r>
              <a:rPr lang="pt-PT" dirty="0">
                <a:solidFill>
                  <a:schemeClr val="bg1"/>
                </a:solidFill>
              </a:rPr>
              <a:t> e qualidade – GMP/PBF)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A19A24-C144-DA9E-9591-66D1FF2EC698}"/>
              </a:ext>
            </a:extLst>
          </p:cNvPr>
          <p:cNvSpPr txBox="1"/>
          <p:nvPr/>
        </p:nvSpPr>
        <p:spPr>
          <a:xfrm>
            <a:off x="8809113" y="3348613"/>
            <a:ext cx="274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 err="1">
                <a:solidFill>
                  <a:schemeClr val="bg1"/>
                </a:solidFill>
              </a:rPr>
              <a:t>Farmacovigilância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139F8FE-F578-B03A-FAFC-F90C48FE4F78}"/>
              </a:ext>
            </a:extLst>
          </p:cNvPr>
          <p:cNvSpPr txBox="1"/>
          <p:nvPr/>
        </p:nvSpPr>
        <p:spPr>
          <a:xfrm>
            <a:off x="8242097" y="3810278"/>
            <a:ext cx="388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>
                <a:solidFill>
                  <a:schemeClr val="bg1"/>
                </a:solidFill>
              </a:rPr>
              <a:t>(sistema 24/7 e gestão de incidentes)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2A1DBC-4DD5-E063-7FC5-92AADC23BAFD}"/>
              </a:ext>
            </a:extLst>
          </p:cNvPr>
          <p:cNvSpPr txBox="1"/>
          <p:nvPr/>
        </p:nvSpPr>
        <p:spPr>
          <a:xfrm>
            <a:off x="1386049" y="5132799"/>
            <a:ext cx="19928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>
                <a:solidFill>
                  <a:schemeClr val="bg1"/>
                </a:solidFill>
              </a:rPr>
              <a:t>Encomendas &amp; </a:t>
            </a:r>
          </a:p>
          <a:p>
            <a:r>
              <a:rPr lang="pt-PT" sz="2000" b="1">
                <a:solidFill>
                  <a:schemeClr val="bg1"/>
                </a:solidFill>
              </a:rPr>
              <a:t>Distribuição</a:t>
            </a:r>
            <a:endParaRPr lang="pt-PT" sz="1600" b="1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2FB66C-4094-C9E5-4595-8AF250B9F15B}"/>
              </a:ext>
            </a:extLst>
          </p:cNvPr>
          <p:cNvSpPr txBox="1"/>
          <p:nvPr/>
        </p:nvSpPr>
        <p:spPr>
          <a:xfrm>
            <a:off x="713973" y="5917264"/>
            <a:ext cx="333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>
                <a:solidFill>
                  <a:schemeClr val="bg1"/>
                </a:solidFill>
              </a:rPr>
              <a:t>(proteção de dados comerciais)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6C9139-3F41-94E7-BFC6-2B3F710CD645}"/>
              </a:ext>
            </a:extLst>
          </p:cNvPr>
          <p:cNvSpPr txBox="1"/>
          <p:nvPr/>
        </p:nvSpPr>
        <p:spPr>
          <a:xfrm>
            <a:off x="8374925" y="5128366"/>
            <a:ext cx="3580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Sistemas de Informação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E6B78EB-066E-5697-0CFA-B4F8EFCEE7B0}"/>
              </a:ext>
            </a:extLst>
          </p:cNvPr>
          <p:cNvSpPr txBox="1"/>
          <p:nvPr/>
        </p:nvSpPr>
        <p:spPr>
          <a:xfrm>
            <a:off x="8717391" y="5590031"/>
            <a:ext cx="289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>
                <a:solidFill>
                  <a:schemeClr val="bg1"/>
                </a:solidFill>
              </a:rPr>
              <a:t>(proteção da infraestrutura </a:t>
            </a:r>
          </a:p>
          <a:p>
            <a:pPr algn="ctr"/>
            <a:r>
              <a:rPr lang="pt-PT">
                <a:solidFill>
                  <a:schemeClr val="bg1"/>
                </a:solidFill>
              </a:rPr>
              <a:t>e dados)</a:t>
            </a:r>
          </a:p>
        </p:txBody>
      </p:sp>
    </p:spTree>
    <p:extLst>
      <p:ext uri="{BB962C8B-B14F-4D97-AF65-F5344CB8AC3E}">
        <p14:creationId xmlns:p14="http://schemas.microsoft.com/office/powerpoint/2010/main" val="16329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2DFC-7F9D-D9C8-AD32-37B23196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6C1CBD6-FDE3-1FCD-98D9-2209A9C513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455417"/>
              </p:ext>
            </p:extLst>
          </p:nvPr>
        </p:nvGraphicFramePr>
        <p:xfrm>
          <a:off x="796212" y="0"/>
          <a:ext cx="10599575" cy="5701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29DB5830-90F0-C902-6E61-B7ADCE6DA788}"/>
              </a:ext>
            </a:extLst>
          </p:cNvPr>
          <p:cNvSpPr txBox="1"/>
          <p:nvPr/>
        </p:nvSpPr>
        <p:spPr>
          <a:xfrm>
            <a:off x="2696545" y="5740459"/>
            <a:ext cx="974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/>
              <a:t>Metodologia de Avaliação de Risco</a:t>
            </a:r>
          </a:p>
        </p:txBody>
      </p:sp>
    </p:spTree>
    <p:extLst>
      <p:ext uri="{BB962C8B-B14F-4D97-AF65-F5344CB8AC3E}">
        <p14:creationId xmlns:p14="http://schemas.microsoft.com/office/powerpoint/2010/main" val="329959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831DD-298B-77EF-D3D4-572E4A96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AB80FBD-17A9-7114-943D-96C0D7122E14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4DB32F-29B2-647E-3C7A-8D55C479F529}"/>
              </a:ext>
            </a:extLst>
          </p:cNvPr>
          <p:cNvSpPr txBox="1"/>
          <p:nvPr/>
        </p:nvSpPr>
        <p:spPr>
          <a:xfrm>
            <a:off x="2322811" y="0"/>
            <a:ext cx="7653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Fases de Avaliação de Risco</a:t>
            </a:r>
          </a:p>
        </p:txBody>
      </p:sp>
      <p:pic>
        <p:nvPicPr>
          <p:cNvPr id="7" name="Imagem 6" descr="Uma imagem com texto, Tipo de letra, captura de ecrã, design&#10;&#10;Os conteúdos gerados por IA podem estar incorretos.">
            <a:extLst>
              <a:ext uri="{FF2B5EF4-FFF2-40B4-BE49-F238E27FC236}">
                <a16:creationId xmlns:a16="http://schemas.microsoft.com/office/drawing/2014/main" id="{2751CEE3-9E46-6CF6-B62E-F46BDF742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87" y="243840"/>
            <a:ext cx="8684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F0AF1-7831-739E-9EDE-9FC575F1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01C4C7E-B524-EC49-855E-80F537DDE98F}"/>
              </a:ext>
            </a:extLst>
          </p:cNvPr>
          <p:cNvSpPr/>
          <p:nvPr/>
        </p:nvSpPr>
        <p:spPr>
          <a:xfrm>
            <a:off x="-297181" y="-22098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96D0A21-20A4-06A2-FC24-BC9A9C161CD9}"/>
              </a:ext>
            </a:extLst>
          </p:cNvPr>
          <p:cNvSpPr txBox="1"/>
          <p:nvPr/>
        </p:nvSpPr>
        <p:spPr>
          <a:xfrm>
            <a:off x="2284187" y="0"/>
            <a:ext cx="7623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Ativos Críticos Identificados</a:t>
            </a: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48A6F473-526C-9C80-54D3-0EBE0C44F4F5}"/>
              </a:ext>
            </a:extLst>
          </p:cNvPr>
          <p:cNvSpPr txBox="1"/>
          <p:nvPr/>
        </p:nvSpPr>
        <p:spPr>
          <a:xfrm>
            <a:off x="4622037" y="4532316"/>
            <a:ext cx="136251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chemeClr val="bg1"/>
                </a:solidFill>
                <a:latin typeface="Roboto"/>
              </a:rPr>
              <a:t>Dados de 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ensaios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clínicos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e de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pacientes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.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7FA0A08A-DACD-20F6-94B8-9AA5FB45947F}"/>
              </a:ext>
            </a:extLst>
          </p:cNvPr>
          <p:cNvSpPr txBox="1"/>
          <p:nvPr/>
        </p:nvSpPr>
        <p:spPr>
          <a:xfrm>
            <a:off x="8337402" y="4532316"/>
            <a:ext cx="1420497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chemeClr val="bg1"/>
                </a:solidFill>
                <a:latin typeface="Roboto"/>
              </a:rPr>
              <a:t>Informação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comercial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e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relacionada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com à
farmacovigilância</a:t>
            </a:r>
            <a:r>
              <a:rPr sz="1100" b="0" dirty="0">
                <a:solidFill>
                  <a:srgbClr val="484848"/>
                </a:solidFill>
                <a:latin typeface="Roboto"/>
              </a:rPr>
              <a:t>.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FEBD7936-3584-A8AB-ABF4-AA19251C5651}"/>
              </a:ext>
            </a:extLst>
          </p:cNvPr>
          <p:cNvSpPr txBox="1"/>
          <p:nvPr/>
        </p:nvSpPr>
        <p:spPr>
          <a:xfrm>
            <a:off x="2552168" y="4532316"/>
            <a:ext cx="159443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chemeClr val="bg1"/>
                </a:solidFill>
                <a:latin typeface="Roboto"/>
              </a:rPr>
              <a:t>Fórmulas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proprietárias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que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são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core do 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negócio</a:t>
            </a:r>
            <a:r>
              <a:rPr sz="1100" b="0" dirty="0">
                <a:solidFill>
                  <a:srgbClr val="484848"/>
                </a:solidFill>
                <a:latin typeface="Roboto"/>
              </a:rPr>
              <a:t>.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8E8F0DE4-E4F3-F190-A992-386D5963DA2D}"/>
              </a:ext>
            </a:extLst>
          </p:cNvPr>
          <p:cNvSpPr txBox="1"/>
          <p:nvPr/>
        </p:nvSpPr>
        <p:spPr>
          <a:xfrm>
            <a:off x="6351278" y="4538550"/>
            <a:ext cx="157994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chemeClr val="bg1"/>
                </a:solidFill>
                <a:latin typeface="Roboto"/>
              </a:rPr>
              <a:t>Processos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e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técnicas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de
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produção</a:t>
            </a:r>
            <a:r>
              <a:rPr sz="1200" b="0" dirty="0">
                <a:solidFill>
                  <a:schemeClr val="bg1"/>
                </a:solidFill>
                <a:latin typeface="Roboto"/>
              </a:rPr>
              <a:t> </a:t>
            </a:r>
            <a:r>
              <a:rPr sz="1200" b="0" dirty="0" err="1">
                <a:solidFill>
                  <a:schemeClr val="bg1"/>
                </a:solidFill>
                <a:latin typeface="Roboto"/>
              </a:rPr>
              <a:t>utilizados</a:t>
            </a:r>
            <a:r>
              <a:rPr sz="1100" b="0" dirty="0">
                <a:solidFill>
                  <a:srgbClr val="484848"/>
                </a:solidFill>
                <a:latin typeface="Roboto"/>
              </a:rPr>
              <a:t>.</a:t>
            </a:r>
          </a:p>
        </p:txBody>
      </p:sp>
      <p:pic>
        <p:nvPicPr>
          <p:cNvPr id="38" name="Imagem 37" descr="Uma imagem com texto, Tipo de letra, círculo, logótipo&#10;&#10;Os conteúdos gerados por IA podem estar incorretos.">
            <a:extLst>
              <a:ext uri="{FF2B5EF4-FFF2-40B4-BE49-F238E27FC236}">
                <a16:creationId xmlns:a16="http://schemas.microsoft.com/office/drawing/2014/main" id="{4E6BBF20-CDF9-97A7-F8F2-62A75CEBE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r="-1178" b="38255"/>
          <a:stretch>
            <a:fillRect/>
          </a:stretch>
        </p:blipFill>
        <p:spPr>
          <a:xfrm>
            <a:off x="1762523" y="1037662"/>
            <a:ext cx="8840431" cy="2717570"/>
          </a:xfrm>
          <a:prstGeom prst="rect">
            <a:avLst/>
          </a:prstGeom>
        </p:spPr>
      </p:pic>
      <p:sp>
        <p:nvSpPr>
          <p:cNvPr id="39" name="TextBox 6">
            <a:extLst>
              <a:ext uri="{FF2B5EF4-FFF2-40B4-BE49-F238E27FC236}">
                <a16:creationId xmlns:a16="http://schemas.microsoft.com/office/drawing/2014/main" id="{A56B78A2-1EC8-3F19-244A-CFD9244D93BB}"/>
              </a:ext>
            </a:extLst>
          </p:cNvPr>
          <p:cNvSpPr txBox="1"/>
          <p:nvPr/>
        </p:nvSpPr>
        <p:spPr>
          <a:xfrm>
            <a:off x="2642886" y="3755231"/>
            <a:ext cx="1285608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b="1" dirty="0" err="1">
                <a:solidFill>
                  <a:srgbClr val="E0CB15"/>
                </a:solidFill>
                <a:latin typeface="Roboto"/>
              </a:rPr>
              <a:t>Fórmulas</a:t>
            </a:r>
            <a:r>
              <a:rPr b="1" dirty="0">
                <a:solidFill>
                  <a:srgbClr val="E0CB15"/>
                </a:solidFill>
                <a:latin typeface="Roboto"/>
              </a:rPr>
              <a:t>
</a:t>
            </a:r>
            <a:r>
              <a:rPr b="1" dirty="0" err="1">
                <a:solidFill>
                  <a:srgbClr val="E0CB15"/>
                </a:solidFill>
                <a:latin typeface="Roboto"/>
              </a:rPr>
              <a:t>patenteadas</a:t>
            </a:r>
            <a:endParaRPr b="1" dirty="0">
              <a:solidFill>
                <a:srgbClr val="E0CB15"/>
              </a:solidFill>
              <a:latin typeface="Roboto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AE3393CB-2779-F268-C852-E4F56141B4F5}"/>
              </a:ext>
            </a:extLst>
          </p:cNvPr>
          <p:cNvSpPr txBox="1"/>
          <p:nvPr/>
        </p:nvSpPr>
        <p:spPr>
          <a:xfrm>
            <a:off x="4406439" y="3755231"/>
            <a:ext cx="1513235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b="1" dirty="0">
                <a:solidFill>
                  <a:srgbClr val="DE8431"/>
                </a:solidFill>
                <a:latin typeface="Roboto"/>
              </a:rPr>
              <a:t>Dados </a:t>
            </a:r>
            <a:r>
              <a:rPr b="1" dirty="0" err="1">
                <a:solidFill>
                  <a:srgbClr val="DE8431"/>
                </a:solidFill>
                <a:latin typeface="Roboto"/>
              </a:rPr>
              <a:t>clínicos</a:t>
            </a:r>
            <a:endParaRPr b="1" dirty="0">
              <a:solidFill>
                <a:srgbClr val="DE8431"/>
              </a:solidFill>
              <a:latin typeface="Roboto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C672597D-E5D3-9E0D-048C-2DFFDAACA29E}"/>
              </a:ext>
            </a:extLst>
          </p:cNvPr>
          <p:cNvSpPr txBox="1"/>
          <p:nvPr/>
        </p:nvSpPr>
        <p:spPr>
          <a:xfrm>
            <a:off x="6386711" y="3706760"/>
            <a:ext cx="1407437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b="1" dirty="0" err="1">
                <a:solidFill>
                  <a:srgbClr val="E55753"/>
                </a:solidFill>
                <a:latin typeface="Roboto"/>
              </a:rPr>
              <a:t>Processos</a:t>
            </a:r>
            <a:r>
              <a:rPr b="1" dirty="0">
                <a:solidFill>
                  <a:srgbClr val="E55753"/>
                </a:solidFill>
                <a:latin typeface="Roboto"/>
              </a:rPr>
              <a:t> de
</a:t>
            </a:r>
            <a:r>
              <a:rPr b="1" dirty="0" err="1">
                <a:solidFill>
                  <a:srgbClr val="E55753"/>
                </a:solidFill>
                <a:latin typeface="Roboto"/>
              </a:rPr>
              <a:t>produção</a:t>
            </a:r>
            <a:endParaRPr b="1" dirty="0">
              <a:solidFill>
                <a:srgbClr val="E55753"/>
              </a:solidFill>
              <a:latin typeface="Roboto"/>
            </a:endParaRP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47B02FF8-3AD0-6E1E-9F18-1D65671EE92D}"/>
              </a:ext>
            </a:extLst>
          </p:cNvPr>
          <p:cNvSpPr txBox="1"/>
          <p:nvPr/>
        </p:nvSpPr>
        <p:spPr>
          <a:xfrm>
            <a:off x="8451334" y="3755231"/>
            <a:ext cx="1192634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b="1" dirty="0" err="1">
                <a:solidFill>
                  <a:srgbClr val="DE58A9"/>
                </a:solidFill>
                <a:latin typeface="Roboto"/>
              </a:rPr>
              <a:t>Informação</a:t>
            </a:r>
            <a:endParaRPr b="1" dirty="0">
              <a:solidFill>
                <a:srgbClr val="DE58A9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2549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51A65-51BB-8D8E-045F-33EF5EC31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204917A-5743-59A8-DEA6-2E4C5C6454E9}"/>
              </a:ext>
            </a:extLst>
          </p:cNvPr>
          <p:cNvSpPr/>
          <p:nvPr/>
        </p:nvSpPr>
        <p:spPr>
          <a:xfrm>
            <a:off x="-237824" y="-22098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81FB09-4ECD-94CE-EC33-C3FA8F9654A3}"/>
              </a:ext>
            </a:extLst>
          </p:cNvPr>
          <p:cNvSpPr txBox="1"/>
          <p:nvPr/>
        </p:nvSpPr>
        <p:spPr>
          <a:xfrm>
            <a:off x="5170951" y="0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Riscos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7AEB9C7-2B84-5614-AFD5-1F31F84F0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835650"/>
              </p:ext>
            </p:extLst>
          </p:nvPr>
        </p:nvGraphicFramePr>
        <p:xfrm>
          <a:off x="1328056" y="1016361"/>
          <a:ext cx="9535887" cy="56491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766111">
                  <a:extLst>
                    <a:ext uri="{9D8B030D-6E8A-4147-A177-3AD203B41FA5}">
                      <a16:colId xmlns:a16="http://schemas.microsoft.com/office/drawing/2014/main" val="2031859927"/>
                    </a:ext>
                  </a:extLst>
                </a:gridCol>
                <a:gridCol w="3471785">
                  <a:extLst>
                    <a:ext uri="{9D8B030D-6E8A-4147-A177-3AD203B41FA5}">
                      <a16:colId xmlns:a16="http://schemas.microsoft.com/office/drawing/2014/main" val="3244338470"/>
                    </a:ext>
                  </a:extLst>
                </a:gridCol>
                <a:gridCol w="1589521">
                  <a:extLst>
                    <a:ext uri="{9D8B030D-6E8A-4147-A177-3AD203B41FA5}">
                      <a16:colId xmlns:a16="http://schemas.microsoft.com/office/drawing/2014/main" val="175429885"/>
                    </a:ext>
                  </a:extLst>
                </a:gridCol>
                <a:gridCol w="1314759">
                  <a:extLst>
                    <a:ext uri="{9D8B030D-6E8A-4147-A177-3AD203B41FA5}">
                      <a16:colId xmlns:a16="http://schemas.microsoft.com/office/drawing/2014/main" val="3786773916"/>
                    </a:ext>
                  </a:extLst>
                </a:gridCol>
                <a:gridCol w="1157970">
                  <a:extLst>
                    <a:ext uri="{9D8B030D-6E8A-4147-A177-3AD203B41FA5}">
                      <a16:colId xmlns:a16="http://schemas.microsoft.com/office/drawing/2014/main" val="563397854"/>
                    </a:ext>
                  </a:extLst>
                </a:gridCol>
                <a:gridCol w="1235741">
                  <a:extLst>
                    <a:ext uri="{9D8B030D-6E8A-4147-A177-3AD203B41FA5}">
                      <a16:colId xmlns:a16="http://schemas.microsoft.com/office/drawing/2014/main" val="2413069792"/>
                    </a:ext>
                  </a:extLst>
                </a:gridCol>
              </a:tblGrid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ID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Risco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Ativo afetado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Probabilidade 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Impacto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Nível de risco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1296"/>
                  </a:ext>
                </a:extLst>
              </a:tr>
              <a:tr h="771247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R01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Roubo de propriedade intelectual (fórmula patenteadas)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Fórmulas patenteadas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8682099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Violação de dados de ensaios clínicos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Dados ensaios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10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5655505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R03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Acesso não autorizado a dados de pacientes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Dados pacientes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929346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R04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Divulgação de preços diferenciados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Preços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4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654588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Comprometimento do processo de produção (PBF)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Processos Produção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10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1381296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R06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Indisponibilidade do sistema de farmacovigilância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Sistema 24h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10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1385533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R07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Acesso indevido a fórmulas de genéricos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Fórmulas genéricas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4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8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9536709"/>
                  </a:ext>
                </a:extLst>
              </a:tr>
              <a:tr h="50894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R08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Perda de dados de colaboradores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Dados RH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6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0981305"/>
                  </a:ext>
                </a:extLst>
              </a:tr>
              <a:tr h="41035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R09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Falha em auditorias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Conformidade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4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8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472061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R10</a:t>
                      </a:r>
                      <a:endParaRPr lang="pt-PT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Ataque Ransomware</a:t>
                      </a:r>
                      <a:endParaRPr lang="pt-PT" sz="14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Todos</a:t>
                      </a:r>
                      <a:endParaRPr lang="pt-PT" sz="14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3</a:t>
                      </a:r>
                      <a:endParaRPr lang="pt-PT" sz="14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5</a:t>
                      </a:r>
                      <a:endParaRPr lang="pt-PT" sz="14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1">
                          <a:effectLst/>
                        </a:rPr>
                        <a:t>15</a:t>
                      </a:r>
                      <a:endParaRPr lang="pt-PT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4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55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28612-29E8-1F6A-6A48-85CD28D60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15D926D-F77E-F996-1421-CB67A48CDAE6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6C904D-49A9-01D3-6015-ACE1846DFA1E}"/>
              </a:ext>
            </a:extLst>
          </p:cNvPr>
          <p:cNvSpPr txBox="1"/>
          <p:nvPr/>
        </p:nvSpPr>
        <p:spPr>
          <a:xfrm>
            <a:off x="5164934" y="0"/>
            <a:ext cx="196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800">
                <a:solidFill>
                  <a:schemeClr val="bg1"/>
                </a:solidFill>
              </a:rPr>
              <a:t>Riscos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8E2DCE4-E73A-BA86-BD97-E5EC340CA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41672"/>
              </p:ext>
            </p:extLst>
          </p:nvPr>
        </p:nvGraphicFramePr>
        <p:xfrm>
          <a:off x="1381396" y="2156644"/>
          <a:ext cx="9535887" cy="28387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766111">
                  <a:extLst>
                    <a:ext uri="{9D8B030D-6E8A-4147-A177-3AD203B41FA5}">
                      <a16:colId xmlns:a16="http://schemas.microsoft.com/office/drawing/2014/main" val="2031859927"/>
                    </a:ext>
                  </a:extLst>
                </a:gridCol>
                <a:gridCol w="3471785">
                  <a:extLst>
                    <a:ext uri="{9D8B030D-6E8A-4147-A177-3AD203B41FA5}">
                      <a16:colId xmlns:a16="http://schemas.microsoft.com/office/drawing/2014/main" val="3244338470"/>
                    </a:ext>
                  </a:extLst>
                </a:gridCol>
                <a:gridCol w="1589521">
                  <a:extLst>
                    <a:ext uri="{9D8B030D-6E8A-4147-A177-3AD203B41FA5}">
                      <a16:colId xmlns:a16="http://schemas.microsoft.com/office/drawing/2014/main" val="175429885"/>
                    </a:ext>
                  </a:extLst>
                </a:gridCol>
                <a:gridCol w="1296090">
                  <a:extLst>
                    <a:ext uri="{9D8B030D-6E8A-4147-A177-3AD203B41FA5}">
                      <a16:colId xmlns:a16="http://schemas.microsoft.com/office/drawing/2014/main" val="3786773916"/>
                    </a:ext>
                  </a:extLst>
                </a:gridCol>
                <a:gridCol w="1176639">
                  <a:extLst>
                    <a:ext uri="{9D8B030D-6E8A-4147-A177-3AD203B41FA5}">
                      <a16:colId xmlns:a16="http://schemas.microsoft.com/office/drawing/2014/main" val="563397854"/>
                    </a:ext>
                  </a:extLst>
                </a:gridCol>
                <a:gridCol w="1235741">
                  <a:extLst>
                    <a:ext uri="{9D8B030D-6E8A-4147-A177-3AD203B41FA5}">
                      <a16:colId xmlns:a16="http://schemas.microsoft.com/office/drawing/2014/main" val="2413069792"/>
                    </a:ext>
                  </a:extLst>
                </a:gridCol>
              </a:tblGrid>
              <a:tr h="56775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ID</a:t>
                      </a:r>
                      <a:endParaRPr lang="pt-PT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800">
                          <a:effectLst/>
                        </a:rPr>
                        <a:t>Risco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Ativo afetado</a:t>
                      </a:r>
                      <a:endParaRPr lang="pt-PT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Probabilidade</a:t>
                      </a:r>
                      <a:r>
                        <a:rPr lang="pt-PT" sz="1000">
                          <a:effectLst/>
                        </a:rPr>
                        <a:t> 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Impacto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Nível de risco</a:t>
                      </a:r>
                      <a:endParaRPr lang="pt-PT" sz="2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1296"/>
                  </a:ext>
                </a:extLst>
              </a:tr>
              <a:tr h="56775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R01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Roubo de propriedade intelectual (fórmulas patenteadas)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Fórmulas patenteadas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15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8682099"/>
                  </a:ext>
                </a:extLst>
              </a:tr>
              <a:tr h="56775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R02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Violação de dados de ensaios clínicos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Dados ensaios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2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10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E7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55505"/>
                  </a:ext>
                </a:extLst>
              </a:tr>
              <a:tr h="56775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R03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Acesso não autorizado a dados de pacientes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Dados pacientes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3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5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>
                          <a:effectLst/>
                        </a:rPr>
                        <a:t>15</a:t>
                      </a:r>
                      <a:endParaRPr lang="pt-PT" sz="1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1929346"/>
                  </a:ext>
                </a:extLst>
              </a:tr>
              <a:tr h="56775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600">
                          <a:effectLst/>
                        </a:rPr>
                        <a:t>R10</a:t>
                      </a:r>
                      <a:endParaRPr lang="pt-PT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Ataque Ransomware</a:t>
                      </a:r>
                      <a:endParaRPr lang="pt-PT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Todos</a:t>
                      </a:r>
                      <a:endParaRPr lang="pt-PT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3</a:t>
                      </a:r>
                      <a:endParaRPr lang="pt-PT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0">
                          <a:effectLst/>
                        </a:rPr>
                        <a:t>5</a:t>
                      </a:r>
                      <a:endParaRPr lang="pt-PT" sz="18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pt-PT" sz="1400" b="1">
                          <a:effectLst/>
                        </a:rPr>
                        <a:t>15</a:t>
                      </a:r>
                      <a:endParaRPr lang="pt-PT" sz="18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45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7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D6313-CEEE-85E0-9468-49ADA2B8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358B22B-3F75-62F4-A569-5224F42B0C53}"/>
              </a:ext>
            </a:extLst>
          </p:cNvPr>
          <p:cNvSpPr/>
          <p:nvPr/>
        </p:nvSpPr>
        <p:spPr>
          <a:xfrm>
            <a:off x="-243840" y="-198120"/>
            <a:ext cx="12786360" cy="72999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shade val="30000"/>
                  <a:satMod val="115000"/>
                </a:schemeClr>
              </a:gs>
              <a:gs pos="25000">
                <a:schemeClr val="tx2">
                  <a:lumMod val="90000"/>
                  <a:lumOff val="10000"/>
                  <a:shade val="67500"/>
                  <a:satMod val="115000"/>
                </a:schemeClr>
              </a:gs>
              <a:gs pos="65000">
                <a:schemeClr val="tx2">
                  <a:lumMod val="90000"/>
                  <a:lumOff val="1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65933C-C7E7-3FC8-DD18-C9B6516BA731}"/>
              </a:ext>
            </a:extLst>
          </p:cNvPr>
          <p:cNvSpPr txBox="1"/>
          <p:nvPr/>
        </p:nvSpPr>
        <p:spPr>
          <a:xfrm>
            <a:off x="3381955" y="0"/>
            <a:ext cx="5428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4800">
                <a:solidFill>
                  <a:schemeClr val="bg1"/>
                </a:solidFill>
              </a:rPr>
              <a:t>Principais Ameaças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C0977A-D006-8EA1-002C-C2F7E4057611}"/>
              </a:ext>
            </a:extLst>
          </p:cNvPr>
          <p:cNvSpPr txBox="1"/>
          <p:nvPr/>
        </p:nvSpPr>
        <p:spPr>
          <a:xfrm>
            <a:off x="2003760" y="1087052"/>
            <a:ext cx="211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Concorrentes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4227E5-06C8-C380-BF91-6EFC1FD4D914}"/>
              </a:ext>
            </a:extLst>
          </p:cNvPr>
          <p:cNvSpPr txBox="1"/>
          <p:nvPr/>
        </p:nvSpPr>
        <p:spPr>
          <a:xfrm>
            <a:off x="1795209" y="1539064"/>
            <a:ext cx="253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(espionagem industrial)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7B9CF5-9D98-70F6-33C4-266AF670B332}"/>
              </a:ext>
            </a:extLst>
          </p:cNvPr>
          <p:cNvSpPr txBox="1"/>
          <p:nvPr/>
        </p:nvSpPr>
        <p:spPr>
          <a:xfrm>
            <a:off x="559202" y="2228063"/>
            <a:ext cx="410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Hackers / Crime Organizado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1D3A15-A0CF-8E6E-3E09-FB42A0A4C16F}"/>
              </a:ext>
            </a:extLst>
          </p:cNvPr>
          <p:cNvSpPr txBox="1"/>
          <p:nvPr/>
        </p:nvSpPr>
        <p:spPr>
          <a:xfrm>
            <a:off x="1001662" y="2684166"/>
            <a:ext cx="32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(ransomware, roubo de dados)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3BE5CA-E44A-74DC-FC90-ECCF259BA062}"/>
              </a:ext>
            </a:extLst>
          </p:cNvPr>
          <p:cNvSpPr txBox="1"/>
          <p:nvPr/>
        </p:nvSpPr>
        <p:spPr>
          <a:xfrm>
            <a:off x="2173793" y="3413177"/>
            <a:ext cx="193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Hacktivistas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8296D3-EBC8-07BD-1E23-D077DAF27215}"/>
              </a:ext>
            </a:extLst>
          </p:cNvPr>
          <p:cNvSpPr txBox="1"/>
          <p:nvPr/>
        </p:nvSpPr>
        <p:spPr>
          <a:xfrm>
            <a:off x="1804010" y="3863717"/>
            <a:ext cx="26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(motivações ideológicas)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CBF8978-836F-5B13-D3FC-CFA4769A3B23}"/>
              </a:ext>
            </a:extLst>
          </p:cNvPr>
          <p:cNvSpPr txBox="1"/>
          <p:nvPr/>
        </p:nvSpPr>
        <p:spPr>
          <a:xfrm>
            <a:off x="1674367" y="4539852"/>
            <a:ext cx="28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Ex / Colaboradores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DB8BD2-0619-53B1-BE29-9C4FC5AEFDBA}"/>
              </a:ext>
            </a:extLst>
          </p:cNvPr>
          <p:cNvSpPr txBox="1"/>
          <p:nvPr/>
        </p:nvSpPr>
        <p:spPr>
          <a:xfrm>
            <a:off x="1949615" y="5590013"/>
            <a:ext cx="2299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solidFill>
                  <a:schemeClr val="bg1"/>
                </a:solidFill>
              </a:rPr>
              <a:t>Estados-Nação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94637E-46B3-5FEB-21CD-30C355C46D34}"/>
              </a:ext>
            </a:extLst>
          </p:cNvPr>
          <p:cNvSpPr txBox="1"/>
          <p:nvPr/>
        </p:nvSpPr>
        <p:spPr>
          <a:xfrm>
            <a:off x="1862585" y="6046069"/>
            <a:ext cx="255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(interesse em inovação)</a:t>
            </a:r>
          </a:p>
        </p:txBody>
      </p:sp>
      <p:pic>
        <p:nvPicPr>
          <p:cNvPr id="21" name="Imagem 20" descr="Uma imagem com diagrama, file, design, arte&#10;&#10;Os conteúdos gerados por IA podem estar incorretos.">
            <a:extLst>
              <a:ext uri="{FF2B5EF4-FFF2-40B4-BE49-F238E27FC236}">
                <a16:creationId xmlns:a16="http://schemas.microsoft.com/office/drawing/2014/main" id="{456E1205-CE90-4268-103B-0D2AE1F3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71" y="598826"/>
            <a:ext cx="6016494" cy="6299321"/>
          </a:xfrm>
          <a:prstGeom prst="rect">
            <a:avLst/>
          </a:prstGeom>
        </p:spPr>
      </p:pic>
      <p:pic>
        <p:nvPicPr>
          <p:cNvPr id="23" name="Imagem 22" descr="Uma imagem com caveira, osso, clipart, ilustração&#10;&#10;Os conteúdos gerados por IA podem estar incorretos.">
            <a:extLst>
              <a:ext uri="{FF2B5EF4-FFF2-40B4-BE49-F238E27FC236}">
                <a16:creationId xmlns:a16="http://schemas.microsoft.com/office/drawing/2014/main" id="{FA0DAE06-D52A-6B77-49FF-8147C9F4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34" y="3265995"/>
            <a:ext cx="745573" cy="7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9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1862</Words>
  <Application>Microsoft Office PowerPoint</Application>
  <PresentationFormat>Widescreen</PresentationFormat>
  <Paragraphs>440</Paragraphs>
  <Slides>22</Slides>
  <Notes>8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Adelino Daniel da Rocha Vilaça</cp:lastModifiedBy>
  <cp:revision>2</cp:revision>
  <dcterms:created xsi:type="dcterms:W3CDTF">2025-06-04T21:04:53Z</dcterms:created>
  <dcterms:modified xsi:type="dcterms:W3CDTF">2025-06-08T16:44:38Z</dcterms:modified>
</cp:coreProperties>
</file>